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x-msvide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4" r:id="rId1"/>
  </p:sldMasterIdLst>
  <p:notesMasterIdLst>
    <p:notesMasterId r:id="rId17"/>
  </p:notesMasterIdLst>
  <p:handoutMasterIdLst>
    <p:handoutMasterId r:id="rId18"/>
  </p:handoutMasterIdLst>
  <p:sldIdLst>
    <p:sldId id="320" r:id="rId2"/>
    <p:sldId id="321" r:id="rId3"/>
    <p:sldId id="322" r:id="rId4"/>
    <p:sldId id="323" r:id="rId5"/>
    <p:sldId id="324" r:id="rId6"/>
    <p:sldId id="328" r:id="rId7"/>
    <p:sldId id="325" r:id="rId8"/>
    <p:sldId id="326" r:id="rId9"/>
    <p:sldId id="331" r:id="rId10"/>
    <p:sldId id="332" r:id="rId11"/>
    <p:sldId id="329" r:id="rId12"/>
    <p:sldId id="333" r:id="rId13"/>
    <p:sldId id="334" r:id="rId14"/>
    <p:sldId id="330" r:id="rId15"/>
    <p:sldId id="302" r:id="rId1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2" userDrawn="1">
          <p15:clr>
            <a:srgbClr val="A4A3A4"/>
          </p15:clr>
        </p15:guide>
        <p15:guide id="2" pos="3840">
          <p15:clr>
            <a:srgbClr val="A4A3A4"/>
          </p15:clr>
        </p15:guide>
        <p15:guide id="3" pos="325" userDrawn="1">
          <p15:clr>
            <a:srgbClr val="A4A3A4"/>
          </p15:clr>
        </p15:guide>
        <p15:guide id="4" pos="461" userDrawn="1">
          <p15:clr>
            <a:srgbClr val="A4A3A4"/>
          </p15:clr>
        </p15:guide>
        <p15:guide id="5" orient="horz" pos="68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t Croonenborghs" initials="BC" lastIdx="1" clrIdx="0">
    <p:extLst/>
  </p:cmAuthor>
  <p:cmAuthor id="2" name="Bart Croonenborghs" initials="BC [2]" lastIdx="1" clrIdx="1">
    <p:extLst/>
  </p:cmAuthor>
  <p:cmAuthor id="3" name="Bart Croonenborghs" initials="BC [3]" lastIdx="1" clrIdx="2">
    <p:extLst/>
  </p:cmAuthor>
  <p:cmAuthor id="4" name="Bart Croonenborghs" initials="BC [4]" lastIdx="1" clrIdx="3">
    <p:extLst/>
  </p:cmAuthor>
  <p:cmAuthor id="5" name="Bart Croonenborghs" initials="BC [5]" lastIdx="1" clrIdx="4">
    <p:extLst/>
  </p:cmAuthor>
  <p:cmAuthor id="6" name="Bart Croonenborghs" initials="BC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29F"/>
    <a:srgbClr val="FF5000"/>
    <a:srgbClr val="0033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75"/>
    <p:restoredTop sz="97833"/>
  </p:normalViewPr>
  <p:slideViewPr>
    <p:cSldViewPr snapToGrid="0" snapToObjects="1">
      <p:cViewPr varScale="1">
        <p:scale>
          <a:sx n="115" d="100"/>
          <a:sy n="115" d="100"/>
        </p:scale>
        <p:origin x="330" y="108"/>
      </p:cViewPr>
      <p:guideLst>
        <p:guide orient="horz" pos="3362"/>
        <p:guide pos="3840"/>
        <p:guide pos="325"/>
        <p:guide pos="461"/>
        <p:guide orient="horz" pos="68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168" d="100"/>
          <a:sy n="168" d="100"/>
        </p:scale>
        <p:origin x="5640" y="20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504000" y="360000"/>
            <a:ext cx="2700000" cy="360000"/>
          </a:xfrm>
          <a:prstGeom prst="rect">
            <a:avLst/>
          </a:prstGeom>
        </p:spPr>
        <p:txBody>
          <a:bodyPr vert="horz" lIns="90000" tIns="45720" rIns="91440" bIns="45720" rtlCol="0"/>
          <a:lstStyle>
            <a:lvl1pPr algn="l">
              <a:defRPr sz="1200"/>
            </a:lvl1pPr>
          </a:lstStyle>
          <a:p>
            <a:r>
              <a:rPr lang="nl-NL" dirty="0">
                <a:solidFill>
                  <a:srgbClr val="FF5000"/>
                </a:solidFill>
                <a:latin typeface="Verdana" charset="0"/>
                <a:ea typeface="Verdana" charset="0"/>
                <a:cs typeface="Verdana" charset="0"/>
              </a:rPr>
              <a:t>Kop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601800" y="360000"/>
            <a:ext cx="2700000" cy="360000"/>
          </a:xfrm>
          <a:prstGeom prst="rect">
            <a:avLst/>
          </a:prstGeom>
        </p:spPr>
        <p:txBody>
          <a:bodyPr vert="horz" lIns="90000" tIns="45720" rIns="91440" bIns="45720" rtlCol="0" anchor="ctr" anchorCtr="0"/>
          <a:lstStyle>
            <a:lvl1pPr algn="r">
              <a:defRPr sz="1200"/>
            </a:lvl1pPr>
          </a:lstStyle>
          <a:p>
            <a:fld id="{D68A622E-6870-4107-B59D-44F0DCADE491}" type="datetime1">
              <a:rPr lang="nl-BE" smtClean="0">
                <a:solidFill>
                  <a:srgbClr val="FF5000"/>
                </a:solidFill>
              </a:rPr>
              <a:t>24/04/2018</a:t>
            </a:fld>
            <a:endParaRPr lang="nl-NL" dirty="0">
              <a:solidFill>
                <a:srgbClr val="FF5000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504000" y="8508775"/>
            <a:ext cx="2971800" cy="360000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200"/>
            </a:lvl1pPr>
          </a:lstStyle>
          <a:p>
            <a:r>
              <a:rPr lang="nl-NL" dirty="0">
                <a:solidFill>
                  <a:srgbClr val="0033A0"/>
                </a:solidFill>
                <a:latin typeface="Verdana" charset="0"/>
                <a:ea typeface="Verdana" charset="0"/>
                <a:cs typeface="Verdana" charset="0"/>
              </a:rPr>
              <a:t>Voet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601800" y="8506800"/>
            <a:ext cx="2700000" cy="360000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200"/>
            </a:lvl1pPr>
          </a:lstStyle>
          <a:p>
            <a:fld id="{B2B4E666-D715-AD48-99EC-80D1C3222789}" type="slidenum">
              <a:rPr lang="nl-NL" smtClean="0">
                <a:solidFill>
                  <a:srgbClr val="0033A0"/>
                </a:solidFill>
              </a:rPr>
              <a:t>‹#›</a:t>
            </a:fld>
            <a:endParaRPr lang="nl-NL" dirty="0">
              <a:solidFill>
                <a:srgbClr val="0033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39632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684000" y="540000"/>
            <a:ext cx="2700000" cy="360000"/>
          </a:xfrm>
          <a:prstGeom prst="rect">
            <a:avLst/>
          </a:prstGeom>
          <a:solidFill>
            <a:srgbClr val="0033A0"/>
          </a:solidFill>
        </p:spPr>
        <p:txBody>
          <a:bodyPr vert="horz" lIns="90000" tIns="45720" rIns="91440" bIns="45720" rtlCol="0" anchor="ctr" anchorCtr="0"/>
          <a:lstStyle>
            <a:lvl1pPr algn="l">
              <a:defRPr sz="120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r>
              <a:rPr lang="nl-NL"/>
              <a:t>Kop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537000" y="540000"/>
            <a:ext cx="2700000" cy="360000"/>
          </a:xfrm>
          <a:prstGeom prst="rect">
            <a:avLst/>
          </a:prstGeom>
        </p:spPr>
        <p:txBody>
          <a:bodyPr vert="horz" lIns="90000" tIns="45720" rIns="91440" bIns="45720" rtlCol="0" anchor="ctr" anchorCtr="0"/>
          <a:lstStyle>
            <a:lvl1pPr algn="r">
              <a:defRPr sz="900">
                <a:solidFill>
                  <a:srgbClr val="0033A0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fld id="{0C44D55E-7954-4EB2-87C2-9FEE5E165B43}" type="datetime1">
              <a:rPr lang="nl-BE" smtClean="0"/>
              <a:t>24/04/2018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720000" y="8280000"/>
            <a:ext cx="2700000" cy="360000"/>
          </a:xfrm>
          <a:prstGeom prst="rect">
            <a:avLst/>
          </a:prstGeom>
        </p:spPr>
        <p:txBody>
          <a:bodyPr vert="horz" lIns="90000" tIns="45720" rIns="91440" bIns="45720" rtlCol="0" anchor="ctr" anchorCtr="0"/>
          <a:lstStyle>
            <a:lvl1pPr algn="l">
              <a:defRPr sz="1000">
                <a:solidFill>
                  <a:srgbClr val="FF5000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r>
              <a:rPr lang="nl-NL" dirty="0"/>
              <a:t>Voet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537000" y="8280000"/>
            <a:ext cx="2700000" cy="360000"/>
          </a:xfrm>
          <a:prstGeom prst="rect">
            <a:avLst/>
          </a:prstGeom>
        </p:spPr>
        <p:txBody>
          <a:bodyPr vert="horz" lIns="90000" tIns="45720" rIns="91440" bIns="45720" rtlCol="0" anchor="ctr" anchorCtr="0"/>
          <a:lstStyle>
            <a:lvl1pPr algn="r">
              <a:defRPr sz="900">
                <a:solidFill>
                  <a:srgbClr val="FF5000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fld id="{9FDDC29C-F309-0C44-B1DF-48E28FDE6E46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7689884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cherm me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2"/>
          <p:cNvSpPr>
            <a:spLocks noGrp="1"/>
          </p:cNvSpPr>
          <p:nvPr>
            <p:ph type="pic" idx="12"/>
          </p:nvPr>
        </p:nvSpPr>
        <p:spPr>
          <a:xfrm>
            <a:off x="1" y="0"/>
            <a:ext cx="12200916" cy="68580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 baseline="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nl-NL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 rot="10800000">
            <a:off x="6771756" y="-46294"/>
            <a:ext cx="5456238" cy="6950587"/>
          </a:xfrm>
          <a:custGeom>
            <a:avLst/>
            <a:gdLst>
              <a:gd name="connsiteX0" fmla="*/ 0 w 5456238"/>
              <a:gd name="connsiteY0" fmla="*/ 14160500 h 14160500"/>
              <a:gd name="connsiteX1" fmla="*/ 0 w 5456238"/>
              <a:gd name="connsiteY1" fmla="*/ 0 h 14160500"/>
              <a:gd name="connsiteX2" fmla="*/ 5456238 w 5456238"/>
              <a:gd name="connsiteY2" fmla="*/ 14160500 h 14160500"/>
              <a:gd name="connsiteX3" fmla="*/ 0 w 5456238"/>
              <a:gd name="connsiteY3" fmla="*/ 14160500 h 14160500"/>
              <a:gd name="connsiteX0" fmla="*/ 0 w 5456238"/>
              <a:gd name="connsiteY0" fmla="*/ 14160500 h 14160500"/>
              <a:gd name="connsiteX1" fmla="*/ 0 w 5456238"/>
              <a:gd name="connsiteY1" fmla="*/ 0 h 14160500"/>
              <a:gd name="connsiteX2" fmla="*/ 2080048 w 5456238"/>
              <a:gd name="connsiteY2" fmla="*/ 5393142 h 14160500"/>
              <a:gd name="connsiteX3" fmla="*/ 5456238 w 5456238"/>
              <a:gd name="connsiteY3" fmla="*/ 14160500 h 14160500"/>
              <a:gd name="connsiteX4" fmla="*/ 0 w 5456238"/>
              <a:gd name="connsiteY4" fmla="*/ 14160500 h 14160500"/>
              <a:gd name="connsiteX0" fmla="*/ 0 w 5456238"/>
              <a:gd name="connsiteY0" fmla="*/ 14160500 h 14160500"/>
              <a:gd name="connsiteX1" fmla="*/ 0 w 5456238"/>
              <a:gd name="connsiteY1" fmla="*/ 0 h 14160500"/>
              <a:gd name="connsiteX2" fmla="*/ 2766438 w 5456238"/>
              <a:gd name="connsiteY2" fmla="*/ 7041122 h 14160500"/>
              <a:gd name="connsiteX3" fmla="*/ 5456238 w 5456238"/>
              <a:gd name="connsiteY3" fmla="*/ 14160500 h 14160500"/>
              <a:gd name="connsiteX4" fmla="*/ 0 w 5456238"/>
              <a:gd name="connsiteY4" fmla="*/ 14160500 h 14160500"/>
              <a:gd name="connsiteX0" fmla="*/ 0 w 5456238"/>
              <a:gd name="connsiteY0" fmla="*/ 14160500 h 14160500"/>
              <a:gd name="connsiteX1" fmla="*/ 0 w 5456238"/>
              <a:gd name="connsiteY1" fmla="*/ 0 h 14160500"/>
              <a:gd name="connsiteX2" fmla="*/ 2800758 w 5456238"/>
              <a:gd name="connsiteY2" fmla="*/ 7144121 h 14160500"/>
              <a:gd name="connsiteX3" fmla="*/ 5456238 w 5456238"/>
              <a:gd name="connsiteY3" fmla="*/ 14160500 h 14160500"/>
              <a:gd name="connsiteX4" fmla="*/ 0 w 5456238"/>
              <a:gd name="connsiteY4" fmla="*/ 14160500 h 14160500"/>
              <a:gd name="connsiteX0" fmla="*/ 0 w 5456238"/>
              <a:gd name="connsiteY0" fmla="*/ 7122252 h 7122252"/>
              <a:gd name="connsiteX1" fmla="*/ 0 w 5456238"/>
              <a:gd name="connsiteY1" fmla="*/ 0 h 7122252"/>
              <a:gd name="connsiteX2" fmla="*/ 2800758 w 5456238"/>
              <a:gd name="connsiteY2" fmla="*/ 105873 h 7122252"/>
              <a:gd name="connsiteX3" fmla="*/ 5456238 w 5456238"/>
              <a:gd name="connsiteY3" fmla="*/ 7122252 h 7122252"/>
              <a:gd name="connsiteX4" fmla="*/ 0 w 5456238"/>
              <a:gd name="connsiteY4" fmla="*/ 7122252 h 7122252"/>
              <a:gd name="connsiteX0" fmla="*/ 0 w 5456238"/>
              <a:gd name="connsiteY0" fmla="*/ 7122252 h 7122252"/>
              <a:gd name="connsiteX1" fmla="*/ 0 w 5456238"/>
              <a:gd name="connsiteY1" fmla="*/ 0 h 7122252"/>
              <a:gd name="connsiteX2" fmla="*/ 2835077 w 5456238"/>
              <a:gd name="connsiteY2" fmla="*/ 174539 h 7122252"/>
              <a:gd name="connsiteX3" fmla="*/ 5456238 w 5456238"/>
              <a:gd name="connsiteY3" fmla="*/ 7122252 h 7122252"/>
              <a:gd name="connsiteX4" fmla="*/ 0 w 5456238"/>
              <a:gd name="connsiteY4" fmla="*/ 7122252 h 7122252"/>
              <a:gd name="connsiteX0" fmla="*/ 0 w 5456238"/>
              <a:gd name="connsiteY0" fmla="*/ 7053586 h 7053586"/>
              <a:gd name="connsiteX1" fmla="*/ 34320 w 5456238"/>
              <a:gd name="connsiteY1" fmla="*/ 0 h 7053586"/>
              <a:gd name="connsiteX2" fmla="*/ 2835077 w 5456238"/>
              <a:gd name="connsiteY2" fmla="*/ 105873 h 7053586"/>
              <a:gd name="connsiteX3" fmla="*/ 5456238 w 5456238"/>
              <a:gd name="connsiteY3" fmla="*/ 7053586 h 7053586"/>
              <a:gd name="connsiteX4" fmla="*/ 0 w 5456238"/>
              <a:gd name="connsiteY4" fmla="*/ 7053586 h 7053586"/>
              <a:gd name="connsiteX0" fmla="*/ 68638 w 5524876"/>
              <a:gd name="connsiteY0" fmla="*/ 7019253 h 7019253"/>
              <a:gd name="connsiteX1" fmla="*/ 0 w 5524876"/>
              <a:gd name="connsiteY1" fmla="*/ 0 h 7019253"/>
              <a:gd name="connsiteX2" fmla="*/ 2903715 w 5524876"/>
              <a:gd name="connsiteY2" fmla="*/ 71540 h 7019253"/>
              <a:gd name="connsiteX3" fmla="*/ 5524876 w 5524876"/>
              <a:gd name="connsiteY3" fmla="*/ 7019253 h 7019253"/>
              <a:gd name="connsiteX4" fmla="*/ 68638 w 5524876"/>
              <a:gd name="connsiteY4" fmla="*/ 7019253 h 7019253"/>
              <a:gd name="connsiteX0" fmla="*/ 0 w 5456238"/>
              <a:gd name="connsiteY0" fmla="*/ 6950587 h 6950587"/>
              <a:gd name="connsiteX1" fmla="*/ 34320 w 5456238"/>
              <a:gd name="connsiteY1" fmla="*/ 0 h 6950587"/>
              <a:gd name="connsiteX2" fmla="*/ 2835077 w 5456238"/>
              <a:gd name="connsiteY2" fmla="*/ 2874 h 6950587"/>
              <a:gd name="connsiteX3" fmla="*/ 5456238 w 5456238"/>
              <a:gd name="connsiteY3" fmla="*/ 6950587 h 6950587"/>
              <a:gd name="connsiteX4" fmla="*/ 0 w 5456238"/>
              <a:gd name="connsiteY4" fmla="*/ 6950587 h 695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6238" h="6950587">
                <a:moveTo>
                  <a:pt x="0" y="6950587"/>
                </a:moveTo>
                <a:lnTo>
                  <a:pt x="34320" y="0"/>
                </a:lnTo>
                <a:lnTo>
                  <a:pt x="2835077" y="2874"/>
                </a:lnTo>
                <a:lnTo>
                  <a:pt x="5456238" y="6950587"/>
                </a:lnTo>
                <a:lnTo>
                  <a:pt x="0" y="6950587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731838" y="2532948"/>
            <a:ext cx="4310091" cy="335852"/>
          </a:xfrm>
          <a:solidFill>
            <a:schemeClr val="accent1"/>
          </a:solidFill>
        </p:spPr>
        <p:txBody>
          <a:bodyPr wrap="none" lIns="0" tIns="36000" bIns="36000" anchor="t" anchorCtr="0">
            <a:spAutoFit/>
          </a:bodyPr>
          <a:lstStyle>
            <a:lvl1pPr marL="96838" indent="0" algn="l">
              <a:buNone/>
              <a:tabLst/>
              <a:defRPr lang="nl-NL" sz="1800" kern="1200" cap="all" baseline="0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 dirty="0"/>
              <a:t>Ondertitel van de presentatie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>
          <a:xfrm>
            <a:off x="731838" y="2057160"/>
            <a:ext cx="5341547" cy="424150"/>
          </a:xfrm>
        </p:spPr>
        <p:txBody>
          <a:bodyPr tIns="36000" rIns="90000" bIns="0"/>
          <a:lstStyle>
            <a:lvl1pPr>
              <a:defRPr sz="2800" strike="noStrike" baseline="0"/>
            </a:lvl1pPr>
          </a:lstStyle>
          <a:p>
            <a:r>
              <a:rPr lang="nl-NL" dirty="0"/>
              <a:t>titel van de presentatie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123235"/>
            <a:ext cx="2397601" cy="294302"/>
          </a:xfrm>
          <a:solidFill>
            <a:schemeClr val="bg1">
              <a:lumMod val="85000"/>
              <a:alpha val="92000"/>
            </a:schemeClr>
          </a:solidFill>
        </p:spPr>
        <p:txBody>
          <a:bodyPr wrap="none" tIns="36000" bIns="36000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Naam van </a:t>
            </a:r>
            <a:r>
              <a:rPr lang="nl-NL"/>
              <a:t>de spreker</a:t>
            </a:r>
            <a:endParaRPr lang="nl-NL" dirty="0"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8830367" y="-88986"/>
            <a:ext cx="3406702" cy="6993230"/>
          </a:xfrm>
          <a:custGeom>
            <a:avLst/>
            <a:gdLst>
              <a:gd name="connsiteX0" fmla="*/ 0 w 5456238"/>
              <a:gd name="connsiteY0" fmla="*/ 14160500 h 14160500"/>
              <a:gd name="connsiteX1" fmla="*/ 0 w 5456238"/>
              <a:gd name="connsiteY1" fmla="*/ 0 h 14160500"/>
              <a:gd name="connsiteX2" fmla="*/ 5456238 w 5456238"/>
              <a:gd name="connsiteY2" fmla="*/ 14160500 h 14160500"/>
              <a:gd name="connsiteX3" fmla="*/ 0 w 5456238"/>
              <a:gd name="connsiteY3" fmla="*/ 14160500 h 14160500"/>
              <a:gd name="connsiteX0" fmla="*/ 0 w 5456238"/>
              <a:gd name="connsiteY0" fmla="*/ 14160500 h 14160500"/>
              <a:gd name="connsiteX1" fmla="*/ 0 w 5456238"/>
              <a:gd name="connsiteY1" fmla="*/ 0 h 14160500"/>
              <a:gd name="connsiteX2" fmla="*/ 2080048 w 5456238"/>
              <a:gd name="connsiteY2" fmla="*/ 5393142 h 14160500"/>
              <a:gd name="connsiteX3" fmla="*/ 5456238 w 5456238"/>
              <a:gd name="connsiteY3" fmla="*/ 14160500 h 14160500"/>
              <a:gd name="connsiteX4" fmla="*/ 0 w 5456238"/>
              <a:gd name="connsiteY4" fmla="*/ 14160500 h 14160500"/>
              <a:gd name="connsiteX0" fmla="*/ 0 w 5456238"/>
              <a:gd name="connsiteY0" fmla="*/ 14160500 h 14160500"/>
              <a:gd name="connsiteX1" fmla="*/ 0 w 5456238"/>
              <a:gd name="connsiteY1" fmla="*/ 0 h 14160500"/>
              <a:gd name="connsiteX2" fmla="*/ 2766438 w 5456238"/>
              <a:gd name="connsiteY2" fmla="*/ 7041122 h 14160500"/>
              <a:gd name="connsiteX3" fmla="*/ 5456238 w 5456238"/>
              <a:gd name="connsiteY3" fmla="*/ 14160500 h 14160500"/>
              <a:gd name="connsiteX4" fmla="*/ 0 w 5456238"/>
              <a:gd name="connsiteY4" fmla="*/ 14160500 h 14160500"/>
              <a:gd name="connsiteX0" fmla="*/ 0 w 5456238"/>
              <a:gd name="connsiteY0" fmla="*/ 14160500 h 14160500"/>
              <a:gd name="connsiteX1" fmla="*/ 0 w 5456238"/>
              <a:gd name="connsiteY1" fmla="*/ 0 h 14160500"/>
              <a:gd name="connsiteX2" fmla="*/ 2800758 w 5456238"/>
              <a:gd name="connsiteY2" fmla="*/ 7144121 h 14160500"/>
              <a:gd name="connsiteX3" fmla="*/ 5456238 w 5456238"/>
              <a:gd name="connsiteY3" fmla="*/ 14160500 h 14160500"/>
              <a:gd name="connsiteX4" fmla="*/ 0 w 5456238"/>
              <a:gd name="connsiteY4" fmla="*/ 14160500 h 14160500"/>
              <a:gd name="connsiteX0" fmla="*/ 0 w 5456238"/>
              <a:gd name="connsiteY0" fmla="*/ 7122252 h 7122252"/>
              <a:gd name="connsiteX1" fmla="*/ 0 w 5456238"/>
              <a:gd name="connsiteY1" fmla="*/ 0 h 7122252"/>
              <a:gd name="connsiteX2" fmla="*/ 2800758 w 5456238"/>
              <a:gd name="connsiteY2" fmla="*/ 105873 h 7122252"/>
              <a:gd name="connsiteX3" fmla="*/ 5456238 w 5456238"/>
              <a:gd name="connsiteY3" fmla="*/ 7122252 h 7122252"/>
              <a:gd name="connsiteX4" fmla="*/ 0 w 5456238"/>
              <a:gd name="connsiteY4" fmla="*/ 7122252 h 7122252"/>
              <a:gd name="connsiteX0" fmla="*/ 0 w 5456238"/>
              <a:gd name="connsiteY0" fmla="*/ 7122252 h 7122252"/>
              <a:gd name="connsiteX1" fmla="*/ 0 w 5456238"/>
              <a:gd name="connsiteY1" fmla="*/ 0 h 7122252"/>
              <a:gd name="connsiteX2" fmla="*/ 2835077 w 5456238"/>
              <a:gd name="connsiteY2" fmla="*/ 174539 h 7122252"/>
              <a:gd name="connsiteX3" fmla="*/ 5456238 w 5456238"/>
              <a:gd name="connsiteY3" fmla="*/ 7122252 h 7122252"/>
              <a:gd name="connsiteX4" fmla="*/ 0 w 5456238"/>
              <a:gd name="connsiteY4" fmla="*/ 7122252 h 7122252"/>
              <a:gd name="connsiteX0" fmla="*/ 0 w 5456238"/>
              <a:gd name="connsiteY0" fmla="*/ 7053586 h 7053586"/>
              <a:gd name="connsiteX1" fmla="*/ 34320 w 5456238"/>
              <a:gd name="connsiteY1" fmla="*/ 0 h 7053586"/>
              <a:gd name="connsiteX2" fmla="*/ 2835077 w 5456238"/>
              <a:gd name="connsiteY2" fmla="*/ 105873 h 7053586"/>
              <a:gd name="connsiteX3" fmla="*/ 5456238 w 5456238"/>
              <a:gd name="connsiteY3" fmla="*/ 7053586 h 7053586"/>
              <a:gd name="connsiteX4" fmla="*/ 0 w 5456238"/>
              <a:gd name="connsiteY4" fmla="*/ 7053586 h 7053586"/>
              <a:gd name="connsiteX0" fmla="*/ 68638 w 5524876"/>
              <a:gd name="connsiteY0" fmla="*/ 7019253 h 7019253"/>
              <a:gd name="connsiteX1" fmla="*/ 0 w 5524876"/>
              <a:gd name="connsiteY1" fmla="*/ 0 h 7019253"/>
              <a:gd name="connsiteX2" fmla="*/ 2903715 w 5524876"/>
              <a:gd name="connsiteY2" fmla="*/ 71540 h 7019253"/>
              <a:gd name="connsiteX3" fmla="*/ 5524876 w 5524876"/>
              <a:gd name="connsiteY3" fmla="*/ 7019253 h 7019253"/>
              <a:gd name="connsiteX4" fmla="*/ 68638 w 5524876"/>
              <a:gd name="connsiteY4" fmla="*/ 7019253 h 7019253"/>
              <a:gd name="connsiteX0" fmla="*/ 0 w 5456238"/>
              <a:gd name="connsiteY0" fmla="*/ 6950587 h 6950587"/>
              <a:gd name="connsiteX1" fmla="*/ 34320 w 5456238"/>
              <a:gd name="connsiteY1" fmla="*/ 0 h 6950587"/>
              <a:gd name="connsiteX2" fmla="*/ 2835077 w 5456238"/>
              <a:gd name="connsiteY2" fmla="*/ 2874 h 6950587"/>
              <a:gd name="connsiteX3" fmla="*/ 5456238 w 5456238"/>
              <a:gd name="connsiteY3" fmla="*/ 6950587 h 6950587"/>
              <a:gd name="connsiteX4" fmla="*/ 0 w 5456238"/>
              <a:gd name="connsiteY4" fmla="*/ 6950587 h 6950587"/>
              <a:gd name="connsiteX0" fmla="*/ 2048480 w 5421918"/>
              <a:gd name="connsiteY0" fmla="*/ 6975987 h 6975987"/>
              <a:gd name="connsiteX1" fmla="*/ 0 w 5421918"/>
              <a:gd name="connsiteY1" fmla="*/ 0 h 6975987"/>
              <a:gd name="connsiteX2" fmla="*/ 2800757 w 5421918"/>
              <a:gd name="connsiteY2" fmla="*/ 2874 h 6975987"/>
              <a:gd name="connsiteX3" fmla="*/ 5421918 w 5421918"/>
              <a:gd name="connsiteY3" fmla="*/ 6950587 h 6975987"/>
              <a:gd name="connsiteX4" fmla="*/ 2048480 w 5421918"/>
              <a:gd name="connsiteY4" fmla="*/ 6975987 h 6975987"/>
              <a:gd name="connsiteX0" fmla="*/ 92680 w 3466118"/>
              <a:gd name="connsiteY0" fmla="*/ 7026787 h 7026787"/>
              <a:gd name="connsiteX1" fmla="*/ 0 w 3466118"/>
              <a:gd name="connsiteY1" fmla="*/ 0 h 7026787"/>
              <a:gd name="connsiteX2" fmla="*/ 844957 w 3466118"/>
              <a:gd name="connsiteY2" fmla="*/ 53674 h 7026787"/>
              <a:gd name="connsiteX3" fmla="*/ 3466118 w 3466118"/>
              <a:gd name="connsiteY3" fmla="*/ 7001387 h 7026787"/>
              <a:gd name="connsiteX4" fmla="*/ 92680 w 3466118"/>
              <a:gd name="connsiteY4" fmla="*/ 7026787 h 7026787"/>
              <a:gd name="connsiteX0" fmla="*/ 67280 w 3440718"/>
              <a:gd name="connsiteY0" fmla="*/ 6973113 h 6973113"/>
              <a:gd name="connsiteX1" fmla="*/ 0 w 3440718"/>
              <a:gd name="connsiteY1" fmla="*/ 47926 h 6973113"/>
              <a:gd name="connsiteX2" fmla="*/ 819557 w 3440718"/>
              <a:gd name="connsiteY2" fmla="*/ 0 h 6973113"/>
              <a:gd name="connsiteX3" fmla="*/ 3440718 w 3440718"/>
              <a:gd name="connsiteY3" fmla="*/ 6947713 h 6973113"/>
              <a:gd name="connsiteX4" fmla="*/ 67280 w 3440718"/>
              <a:gd name="connsiteY4" fmla="*/ 6973113 h 6973113"/>
              <a:gd name="connsiteX0" fmla="*/ 759956 w 4133394"/>
              <a:gd name="connsiteY0" fmla="*/ 7146810 h 7146810"/>
              <a:gd name="connsiteX1" fmla="*/ 0 w 4133394"/>
              <a:gd name="connsiteY1" fmla="*/ 0 h 7146810"/>
              <a:gd name="connsiteX2" fmla="*/ 692676 w 4133394"/>
              <a:gd name="connsiteY2" fmla="*/ 221623 h 7146810"/>
              <a:gd name="connsiteX3" fmla="*/ 1512233 w 4133394"/>
              <a:gd name="connsiteY3" fmla="*/ 173697 h 7146810"/>
              <a:gd name="connsiteX4" fmla="*/ 4133394 w 4133394"/>
              <a:gd name="connsiteY4" fmla="*/ 7121410 h 7146810"/>
              <a:gd name="connsiteX5" fmla="*/ 759956 w 4133394"/>
              <a:gd name="connsiteY5" fmla="*/ 7146810 h 7146810"/>
              <a:gd name="connsiteX0" fmla="*/ 307545 w 3680983"/>
              <a:gd name="connsiteY0" fmla="*/ 6973113 h 6973113"/>
              <a:gd name="connsiteX1" fmla="*/ 240265 w 3680983"/>
              <a:gd name="connsiteY1" fmla="*/ 47926 h 6973113"/>
              <a:gd name="connsiteX2" fmla="*/ 1059822 w 3680983"/>
              <a:gd name="connsiteY2" fmla="*/ 0 h 6973113"/>
              <a:gd name="connsiteX3" fmla="*/ 3680983 w 3680983"/>
              <a:gd name="connsiteY3" fmla="*/ 6947713 h 6973113"/>
              <a:gd name="connsiteX4" fmla="*/ 307545 w 3680983"/>
              <a:gd name="connsiteY4" fmla="*/ 6973113 h 6973113"/>
              <a:gd name="connsiteX0" fmla="*/ 303537 w 3688314"/>
              <a:gd name="connsiteY0" fmla="*/ 6984454 h 6984454"/>
              <a:gd name="connsiteX1" fmla="*/ 247596 w 3688314"/>
              <a:gd name="connsiteY1" fmla="*/ 47926 h 6984454"/>
              <a:gd name="connsiteX2" fmla="*/ 1067153 w 3688314"/>
              <a:gd name="connsiteY2" fmla="*/ 0 h 6984454"/>
              <a:gd name="connsiteX3" fmla="*/ 3688314 w 3688314"/>
              <a:gd name="connsiteY3" fmla="*/ 6947713 h 6984454"/>
              <a:gd name="connsiteX4" fmla="*/ 303537 w 3688314"/>
              <a:gd name="connsiteY4" fmla="*/ 6984454 h 6984454"/>
              <a:gd name="connsiteX0" fmla="*/ 104578 w 3489355"/>
              <a:gd name="connsiteY0" fmla="*/ 6984454 h 6984454"/>
              <a:gd name="connsiteX1" fmla="*/ 48637 w 3489355"/>
              <a:gd name="connsiteY1" fmla="*/ 47926 h 6984454"/>
              <a:gd name="connsiteX2" fmla="*/ 868194 w 3489355"/>
              <a:gd name="connsiteY2" fmla="*/ 0 h 6984454"/>
              <a:gd name="connsiteX3" fmla="*/ 3489355 w 3489355"/>
              <a:gd name="connsiteY3" fmla="*/ 6947713 h 6984454"/>
              <a:gd name="connsiteX4" fmla="*/ 104578 w 3489355"/>
              <a:gd name="connsiteY4" fmla="*/ 6984454 h 6984454"/>
              <a:gd name="connsiteX0" fmla="*/ 55941 w 3440718"/>
              <a:gd name="connsiteY0" fmla="*/ 6984454 h 6984454"/>
              <a:gd name="connsiteX1" fmla="*/ 0 w 3440718"/>
              <a:gd name="connsiteY1" fmla="*/ 47926 h 6984454"/>
              <a:gd name="connsiteX2" fmla="*/ 819557 w 3440718"/>
              <a:gd name="connsiteY2" fmla="*/ 0 h 6984454"/>
              <a:gd name="connsiteX3" fmla="*/ 3440718 w 3440718"/>
              <a:gd name="connsiteY3" fmla="*/ 6947713 h 6984454"/>
              <a:gd name="connsiteX4" fmla="*/ 55941 w 3440718"/>
              <a:gd name="connsiteY4" fmla="*/ 6984454 h 6984454"/>
              <a:gd name="connsiteX0" fmla="*/ 55941 w 3440718"/>
              <a:gd name="connsiteY0" fmla="*/ 7004570 h 7004570"/>
              <a:gd name="connsiteX1" fmla="*/ 0 w 3440718"/>
              <a:gd name="connsiteY1" fmla="*/ 0 h 7004570"/>
              <a:gd name="connsiteX2" fmla="*/ 819557 w 3440718"/>
              <a:gd name="connsiteY2" fmla="*/ 20116 h 7004570"/>
              <a:gd name="connsiteX3" fmla="*/ 3440718 w 3440718"/>
              <a:gd name="connsiteY3" fmla="*/ 6967829 h 7004570"/>
              <a:gd name="connsiteX4" fmla="*/ 55941 w 3440718"/>
              <a:gd name="connsiteY4" fmla="*/ 7004570 h 7004570"/>
              <a:gd name="connsiteX0" fmla="*/ 21925 w 3406702"/>
              <a:gd name="connsiteY0" fmla="*/ 6984454 h 6984454"/>
              <a:gd name="connsiteX1" fmla="*/ 0 w 3406702"/>
              <a:gd name="connsiteY1" fmla="*/ 36585 h 6984454"/>
              <a:gd name="connsiteX2" fmla="*/ 785541 w 3406702"/>
              <a:gd name="connsiteY2" fmla="*/ 0 h 6984454"/>
              <a:gd name="connsiteX3" fmla="*/ 3406702 w 3406702"/>
              <a:gd name="connsiteY3" fmla="*/ 6947713 h 6984454"/>
              <a:gd name="connsiteX4" fmla="*/ 21925 w 3406702"/>
              <a:gd name="connsiteY4" fmla="*/ 6984454 h 6984454"/>
              <a:gd name="connsiteX0" fmla="*/ 21925 w 3406702"/>
              <a:gd name="connsiteY0" fmla="*/ 7004570 h 7004570"/>
              <a:gd name="connsiteX1" fmla="*/ 0 w 3406702"/>
              <a:gd name="connsiteY1" fmla="*/ 0 h 7004570"/>
              <a:gd name="connsiteX2" fmla="*/ 785541 w 3406702"/>
              <a:gd name="connsiteY2" fmla="*/ 20116 h 7004570"/>
              <a:gd name="connsiteX3" fmla="*/ 3406702 w 3406702"/>
              <a:gd name="connsiteY3" fmla="*/ 6967829 h 7004570"/>
              <a:gd name="connsiteX4" fmla="*/ 21925 w 3406702"/>
              <a:gd name="connsiteY4" fmla="*/ 7004570 h 7004570"/>
              <a:gd name="connsiteX0" fmla="*/ 21925 w 3406702"/>
              <a:gd name="connsiteY0" fmla="*/ 6993230 h 6993230"/>
              <a:gd name="connsiteX1" fmla="*/ 0 w 3406702"/>
              <a:gd name="connsiteY1" fmla="*/ 0 h 6993230"/>
              <a:gd name="connsiteX2" fmla="*/ 785541 w 3406702"/>
              <a:gd name="connsiteY2" fmla="*/ 8776 h 6993230"/>
              <a:gd name="connsiteX3" fmla="*/ 3406702 w 3406702"/>
              <a:gd name="connsiteY3" fmla="*/ 6956489 h 6993230"/>
              <a:gd name="connsiteX4" fmla="*/ 21925 w 3406702"/>
              <a:gd name="connsiteY4" fmla="*/ 6993230 h 699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6702" h="6993230">
                <a:moveTo>
                  <a:pt x="21925" y="6993230"/>
                </a:moveTo>
                <a:cubicBezTo>
                  <a:pt x="14617" y="4677274"/>
                  <a:pt x="7308" y="2315956"/>
                  <a:pt x="0" y="0"/>
                </a:cubicBezTo>
                <a:lnTo>
                  <a:pt x="785541" y="8776"/>
                </a:lnTo>
                <a:lnTo>
                  <a:pt x="3406702" y="6956489"/>
                </a:lnTo>
                <a:lnTo>
                  <a:pt x="21925" y="699323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2" name="Text Placeholder 20"/>
          <p:cNvSpPr>
            <a:spLocks noGrp="1"/>
          </p:cNvSpPr>
          <p:nvPr>
            <p:ph type="body" sz="quarter" idx="17" hasCustomPrompt="1"/>
          </p:nvPr>
        </p:nvSpPr>
        <p:spPr>
          <a:xfrm rot="10800000">
            <a:off x="11009219" y="709339"/>
            <a:ext cx="1198801" cy="3112446"/>
          </a:xfrm>
          <a:prstGeom prst="rtTriangle">
            <a:avLst/>
          </a:prstGeom>
          <a:solidFill>
            <a:schemeClr val="accent2"/>
          </a:solidFill>
        </p:spPr>
        <p:txBody>
          <a:bodyPr/>
          <a:lstStyle>
            <a:lvl5pPr marL="1244600" indent="0">
              <a:buNone/>
              <a:defRPr baseline="0"/>
            </a:lvl5pPr>
          </a:lstStyle>
          <a:p>
            <a:pPr lvl="4"/>
            <a:r>
              <a:rPr lang="en-US" dirty="0"/>
              <a:t> 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4" hasCustomPrompt="1"/>
          </p:nvPr>
        </p:nvSpPr>
        <p:spPr>
          <a:xfrm>
            <a:off x="595254" y="268585"/>
            <a:ext cx="3355200" cy="11844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6013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ondertitel, tekst en éé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voettekst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3"/>
          </p:nvPr>
        </p:nvSpPr>
        <p:spPr>
          <a:xfrm>
            <a:off x="634795" y="1990140"/>
            <a:ext cx="6232170" cy="3364843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sz="quarter" idx="14"/>
          </p:nvPr>
        </p:nvSpPr>
        <p:spPr>
          <a:xfrm>
            <a:off x="7404847" y="683763"/>
            <a:ext cx="4126753" cy="4671220"/>
          </a:xfrm>
        </p:spPr>
        <p:txBody>
          <a:bodyPr tIns="144000"/>
          <a:lstStyle>
            <a:lvl1pPr algn="ctr">
              <a:defRPr sz="1200"/>
            </a:lvl1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GB"/>
          </a:p>
        </p:txBody>
      </p:sp>
      <p:sp>
        <p:nvSpPr>
          <p:cNvPr id="13" name="Titel 3"/>
          <p:cNvSpPr>
            <a:spLocks noGrp="1"/>
          </p:cNvSpPr>
          <p:nvPr>
            <p:ph type="title"/>
          </p:nvPr>
        </p:nvSpPr>
        <p:spPr>
          <a:xfrm>
            <a:off x="731838" y="711463"/>
            <a:ext cx="5338800" cy="341050"/>
          </a:xfrm>
        </p:spPr>
        <p:txBody>
          <a:bodyPr tIns="36000" bIns="0"/>
          <a:lstStyle>
            <a:lvl1pPr>
              <a:defRPr sz="2200" strike="noStrike" baseline="0"/>
            </a:lvl1pPr>
          </a:lstStyle>
          <a:p>
            <a:r>
              <a:rPr lang="nl-NL"/>
              <a:t>Titelstijl van model bewerken</a:t>
            </a:r>
            <a:endParaRPr lang="nl-NL" dirty="0"/>
          </a:p>
        </p:txBody>
      </p:sp>
      <p:sp>
        <p:nvSpPr>
          <p:cNvPr id="1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731838" y="1104151"/>
            <a:ext cx="1679370" cy="335852"/>
          </a:xfrm>
          <a:solidFill>
            <a:schemeClr val="accent1"/>
          </a:solidFill>
        </p:spPr>
        <p:txBody>
          <a:bodyPr wrap="none" lIns="0" tIns="36000" bIns="36000" anchor="t" anchorCtr="0">
            <a:spAutoFit/>
          </a:bodyPr>
          <a:lstStyle>
            <a:lvl1pPr marL="96838" indent="0" algn="l">
              <a:buNone/>
              <a:tabLst/>
              <a:defRPr lang="nl-NL" sz="1800" kern="1200" cap="all" baseline="0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 dirty="0"/>
              <a:t>Ondertitel</a:t>
            </a:r>
          </a:p>
        </p:txBody>
      </p:sp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ondertitel, tekst en 2 fot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voettekst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3"/>
          </p:nvPr>
        </p:nvSpPr>
        <p:spPr>
          <a:xfrm>
            <a:off x="634795" y="1990140"/>
            <a:ext cx="6232170" cy="3364843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sz="quarter" idx="14"/>
          </p:nvPr>
        </p:nvSpPr>
        <p:spPr>
          <a:xfrm>
            <a:off x="7404847" y="683763"/>
            <a:ext cx="4177553" cy="2241177"/>
          </a:xfrm>
        </p:spPr>
        <p:txBody>
          <a:bodyPr tIns="144000"/>
          <a:lstStyle>
            <a:lvl1pPr algn="ctr">
              <a:defRPr sz="1200"/>
            </a:lvl1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GB"/>
          </a:p>
        </p:txBody>
      </p:sp>
      <p:sp>
        <p:nvSpPr>
          <p:cNvPr id="10" name="Tijdelijke aanduiding voor afbeelding 2"/>
          <p:cNvSpPr>
            <a:spLocks noGrp="1"/>
          </p:cNvSpPr>
          <p:nvPr>
            <p:ph type="pic" sz="quarter" idx="15"/>
          </p:nvPr>
        </p:nvSpPr>
        <p:spPr>
          <a:xfrm>
            <a:off x="7404846" y="3113806"/>
            <a:ext cx="4177553" cy="2241177"/>
          </a:xfrm>
        </p:spPr>
        <p:txBody>
          <a:bodyPr tIns="144000"/>
          <a:lstStyle>
            <a:lvl1pPr algn="ctr">
              <a:defRPr sz="1200"/>
            </a:lvl1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GB"/>
          </a:p>
        </p:txBody>
      </p:sp>
      <p:sp>
        <p:nvSpPr>
          <p:cNvPr id="14" name="Titel 3"/>
          <p:cNvSpPr>
            <a:spLocks noGrp="1"/>
          </p:cNvSpPr>
          <p:nvPr>
            <p:ph type="title"/>
          </p:nvPr>
        </p:nvSpPr>
        <p:spPr>
          <a:xfrm>
            <a:off x="731838" y="711463"/>
            <a:ext cx="5338800" cy="341050"/>
          </a:xfrm>
        </p:spPr>
        <p:txBody>
          <a:bodyPr tIns="36000" bIns="0"/>
          <a:lstStyle>
            <a:lvl1pPr>
              <a:defRPr sz="2200" strike="noStrike" baseline="0"/>
            </a:lvl1pPr>
          </a:lstStyle>
          <a:p>
            <a:r>
              <a:rPr lang="nl-NL"/>
              <a:t>Titelstijl van model bewerken</a:t>
            </a:r>
            <a:endParaRPr lang="nl-NL" dirty="0"/>
          </a:p>
        </p:txBody>
      </p:sp>
      <p:sp>
        <p:nvSpPr>
          <p:cNvPr id="15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731838" y="1104151"/>
            <a:ext cx="1679370" cy="335852"/>
          </a:xfrm>
          <a:solidFill>
            <a:schemeClr val="accent1"/>
          </a:solidFill>
        </p:spPr>
        <p:txBody>
          <a:bodyPr wrap="none" lIns="0" tIns="36000" bIns="36000" anchor="t" anchorCtr="0">
            <a:spAutoFit/>
          </a:bodyPr>
          <a:lstStyle>
            <a:lvl1pPr marL="96838" indent="0" algn="l">
              <a:buNone/>
              <a:tabLst/>
              <a:defRPr lang="nl-NL" sz="1800" kern="1200" cap="all" baseline="0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 dirty="0"/>
              <a:t>Ondertitel</a:t>
            </a:r>
          </a:p>
        </p:txBody>
      </p:sp>
    </p:spTree>
    <p:extLst/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ondertitel en tekst - drieho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voettekst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3"/>
          </p:nvPr>
        </p:nvSpPr>
        <p:spPr>
          <a:xfrm>
            <a:off x="634795" y="1990140"/>
            <a:ext cx="7975805" cy="34671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15" name="Text Placeholder 20"/>
          <p:cNvSpPr>
            <a:spLocks noGrp="1"/>
          </p:cNvSpPr>
          <p:nvPr>
            <p:ph type="body" sz="quarter" idx="17" hasCustomPrompt="1"/>
          </p:nvPr>
        </p:nvSpPr>
        <p:spPr>
          <a:xfrm rot="10800000">
            <a:off x="10634792" y="2198072"/>
            <a:ext cx="1560357" cy="4051154"/>
          </a:xfrm>
          <a:prstGeom prst="rtTriangle">
            <a:avLst/>
          </a:prstGeom>
          <a:solidFill>
            <a:schemeClr val="accent2"/>
          </a:solidFill>
        </p:spPr>
        <p:txBody>
          <a:bodyPr/>
          <a:lstStyle>
            <a:lvl5pPr marL="1244600" indent="0">
              <a:buNone/>
              <a:defRPr baseline="0"/>
            </a:lvl5pPr>
          </a:lstStyle>
          <a:p>
            <a:pPr lvl="4"/>
            <a:r>
              <a:rPr lang="en-US" dirty="0"/>
              <a:t> </a:t>
            </a:r>
          </a:p>
        </p:txBody>
      </p:sp>
      <p:sp>
        <p:nvSpPr>
          <p:cNvPr id="16" name="Titel 3"/>
          <p:cNvSpPr>
            <a:spLocks noGrp="1"/>
          </p:cNvSpPr>
          <p:nvPr>
            <p:ph type="title"/>
          </p:nvPr>
        </p:nvSpPr>
        <p:spPr>
          <a:xfrm>
            <a:off x="731838" y="711463"/>
            <a:ext cx="4614862" cy="341050"/>
          </a:xfrm>
        </p:spPr>
        <p:txBody>
          <a:bodyPr tIns="36000" bIns="0"/>
          <a:lstStyle>
            <a:lvl1pPr>
              <a:defRPr sz="2200" strike="noStrike" baseline="0"/>
            </a:lvl1pPr>
          </a:lstStyle>
          <a:p>
            <a:r>
              <a:rPr lang="nl-NL"/>
              <a:t>Titelstijl van model bewerken</a:t>
            </a:r>
            <a:endParaRPr lang="nl-NL" dirty="0"/>
          </a:p>
        </p:txBody>
      </p:sp>
      <p:sp>
        <p:nvSpPr>
          <p:cNvPr id="17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731838" y="1104151"/>
            <a:ext cx="1679370" cy="335852"/>
          </a:xfrm>
          <a:solidFill>
            <a:schemeClr val="accent1"/>
          </a:solidFill>
        </p:spPr>
        <p:txBody>
          <a:bodyPr wrap="none" lIns="0" tIns="36000" bIns="36000" anchor="t" anchorCtr="0">
            <a:spAutoFit/>
          </a:bodyPr>
          <a:lstStyle>
            <a:lvl1pPr marL="96838" indent="0" algn="l">
              <a:buNone/>
              <a:tabLst/>
              <a:defRPr lang="nl-NL" sz="1800" kern="1200" cap="all" baseline="0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 dirty="0"/>
              <a:t>Ondertitel</a:t>
            </a:r>
          </a:p>
        </p:txBody>
      </p:sp>
    </p:spTree>
    <p:extLst/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ondertitel en achtergron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2"/>
          <p:cNvSpPr>
            <a:spLocks noGrp="1"/>
          </p:cNvSpPr>
          <p:nvPr>
            <p:ph type="pic" idx="12"/>
          </p:nvPr>
        </p:nvSpPr>
        <p:spPr>
          <a:xfrm>
            <a:off x="-4293" y="0"/>
            <a:ext cx="12196294" cy="5984875"/>
          </a:xfrm>
        </p:spPr>
        <p:txBody>
          <a:bodyPr lIns="2880000" tIns="1475999" rIns="2880000" anchor="t" anchorCtr="0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3"/>
          </p:nvPr>
        </p:nvSpPr>
        <p:spPr>
          <a:xfrm>
            <a:off x="634795" y="1990140"/>
            <a:ext cx="3552825" cy="3467100"/>
          </a:xfrm>
        </p:spPr>
        <p:txBody>
          <a:bodyPr/>
          <a:lstStyle>
            <a:lvl1pPr>
              <a:buClr>
                <a:schemeClr val="bg1"/>
              </a:buClr>
              <a:defRPr sz="1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2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2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2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14" name="Text Placeholder 20"/>
          <p:cNvSpPr>
            <a:spLocks noGrp="1"/>
          </p:cNvSpPr>
          <p:nvPr>
            <p:ph type="body" sz="quarter" idx="17" hasCustomPrompt="1"/>
          </p:nvPr>
        </p:nvSpPr>
        <p:spPr>
          <a:xfrm rot="10800000">
            <a:off x="10634792" y="2198072"/>
            <a:ext cx="1560357" cy="4051154"/>
          </a:xfrm>
          <a:prstGeom prst="rtTriangle">
            <a:avLst/>
          </a:prstGeom>
          <a:solidFill>
            <a:schemeClr val="accent2"/>
          </a:solidFill>
        </p:spPr>
        <p:txBody>
          <a:bodyPr/>
          <a:lstStyle>
            <a:lvl5pPr marL="1244600" indent="0">
              <a:buNone/>
              <a:defRPr baseline="0"/>
            </a:lvl5pPr>
          </a:lstStyle>
          <a:p>
            <a:pPr lvl="4"/>
            <a:r>
              <a:rPr lang="en-US" dirty="0"/>
              <a:t> </a:t>
            </a:r>
          </a:p>
        </p:txBody>
      </p:sp>
      <p:sp>
        <p:nvSpPr>
          <p:cNvPr id="16" name="Titel 3"/>
          <p:cNvSpPr>
            <a:spLocks noGrp="1"/>
          </p:cNvSpPr>
          <p:nvPr>
            <p:ph type="title"/>
          </p:nvPr>
        </p:nvSpPr>
        <p:spPr>
          <a:xfrm>
            <a:off x="731838" y="711463"/>
            <a:ext cx="5338800" cy="341050"/>
          </a:xfrm>
        </p:spPr>
        <p:txBody>
          <a:bodyPr tIns="36000" bIns="0"/>
          <a:lstStyle>
            <a:lvl1pPr>
              <a:defRPr sz="2200" strike="noStrike" baseline="0"/>
            </a:lvl1pPr>
          </a:lstStyle>
          <a:p>
            <a:r>
              <a:rPr lang="nl-NL"/>
              <a:t>Titelstijl van model bewerken</a:t>
            </a:r>
            <a:endParaRPr lang="nl-NL" dirty="0"/>
          </a:p>
        </p:txBody>
      </p:sp>
      <p:sp>
        <p:nvSpPr>
          <p:cNvPr id="17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731838" y="1104151"/>
            <a:ext cx="1679370" cy="335852"/>
          </a:xfrm>
          <a:solidFill>
            <a:schemeClr val="accent1"/>
          </a:solidFill>
        </p:spPr>
        <p:txBody>
          <a:bodyPr wrap="none" lIns="0" tIns="36000" bIns="36000" anchor="t" anchorCtr="0">
            <a:spAutoFit/>
          </a:bodyPr>
          <a:lstStyle>
            <a:lvl1pPr marL="96838" indent="0" algn="l">
              <a:buNone/>
              <a:tabLst/>
              <a:defRPr lang="nl-NL" sz="1800" kern="1200" cap="all" baseline="0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 dirty="0"/>
              <a:t>Ondertitel</a:t>
            </a:r>
          </a:p>
        </p:txBody>
      </p:sp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ondertitel en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voettekst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3"/>
          </p:nvPr>
        </p:nvSpPr>
        <p:spPr>
          <a:xfrm>
            <a:off x="634795" y="1990140"/>
            <a:ext cx="4371920" cy="3364843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4"/>
          </p:nvPr>
        </p:nvSpPr>
        <p:spPr>
          <a:xfrm>
            <a:off x="5636302" y="1990725"/>
            <a:ext cx="5717498" cy="3363913"/>
          </a:xfrm>
        </p:spPr>
        <p:txBody>
          <a:bodyPr/>
          <a:lstStyle>
            <a:lvl1pPr algn="ctr">
              <a:defRPr/>
            </a:lvl1pPr>
          </a:lstStyle>
          <a:p>
            <a:r>
              <a:rPr lang="nl-NL"/>
              <a:t>Klik op het pictogram als u een grafiek wilt toevoegen</a:t>
            </a:r>
            <a:endParaRPr lang="en-GB"/>
          </a:p>
        </p:txBody>
      </p:sp>
      <p:sp>
        <p:nvSpPr>
          <p:cNvPr id="13" name="Titel 3"/>
          <p:cNvSpPr>
            <a:spLocks noGrp="1"/>
          </p:cNvSpPr>
          <p:nvPr>
            <p:ph type="title"/>
          </p:nvPr>
        </p:nvSpPr>
        <p:spPr>
          <a:xfrm>
            <a:off x="731838" y="711463"/>
            <a:ext cx="5338800" cy="341050"/>
          </a:xfrm>
        </p:spPr>
        <p:txBody>
          <a:bodyPr tIns="36000" bIns="0"/>
          <a:lstStyle>
            <a:lvl1pPr>
              <a:defRPr sz="2200" strike="noStrike" baseline="0"/>
            </a:lvl1pPr>
          </a:lstStyle>
          <a:p>
            <a:r>
              <a:rPr lang="nl-NL"/>
              <a:t>Titelstijl van model bewerken</a:t>
            </a:r>
            <a:endParaRPr lang="nl-NL" dirty="0"/>
          </a:p>
        </p:txBody>
      </p:sp>
      <p:sp>
        <p:nvSpPr>
          <p:cNvPr id="1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731838" y="1104151"/>
            <a:ext cx="1679370" cy="335852"/>
          </a:xfrm>
          <a:solidFill>
            <a:schemeClr val="accent1"/>
          </a:solidFill>
        </p:spPr>
        <p:txBody>
          <a:bodyPr wrap="none" lIns="0" tIns="36000" bIns="36000" anchor="t" anchorCtr="0">
            <a:spAutoFit/>
          </a:bodyPr>
          <a:lstStyle>
            <a:lvl1pPr marL="96838" indent="0" algn="l">
              <a:buNone/>
              <a:tabLst/>
              <a:defRPr lang="nl-NL" sz="1800" kern="1200" cap="all" baseline="0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 dirty="0"/>
              <a:t>Ondertitel</a:t>
            </a:r>
          </a:p>
        </p:txBody>
      </p:sp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ondertitel en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voettekst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3" name="Tijdelijke aanduiding voor tabel 2"/>
          <p:cNvSpPr>
            <a:spLocks noGrp="1"/>
          </p:cNvSpPr>
          <p:nvPr>
            <p:ph type="tbl" sz="quarter" idx="15"/>
          </p:nvPr>
        </p:nvSpPr>
        <p:spPr>
          <a:xfrm>
            <a:off x="731839" y="1843089"/>
            <a:ext cx="8412161" cy="3688282"/>
          </a:xfrm>
        </p:spPr>
        <p:txBody>
          <a:bodyPr/>
          <a:lstStyle>
            <a:lvl1pPr algn="ctr">
              <a:defRPr/>
            </a:lvl1pPr>
          </a:lstStyle>
          <a:p>
            <a:r>
              <a:rPr lang="nl-NL"/>
              <a:t>Klik op het pictogram als u een tabel wilt toevoegen</a:t>
            </a:r>
            <a:endParaRPr lang="en-GB"/>
          </a:p>
        </p:txBody>
      </p:sp>
      <p:sp>
        <p:nvSpPr>
          <p:cNvPr id="10" name="Titel 3"/>
          <p:cNvSpPr>
            <a:spLocks noGrp="1"/>
          </p:cNvSpPr>
          <p:nvPr>
            <p:ph type="title"/>
          </p:nvPr>
        </p:nvSpPr>
        <p:spPr>
          <a:xfrm>
            <a:off x="731838" y="711463"/>
            <a:ext cx="5338800" cy="341050"/>
          </a:xfrm>
        </p:spPr>
        <p:txBody>
          <a:bodyPr tIns="36000" bIns="0"/>
          <a:lstStyle>
            <a:lvl1pPr>
              <a:defRPr sz="2200" strike="noStrike" baseline="0"/>
            </a:lvl1pPr>
          </a:lstStyle>
          <a:p>
            <a:r>
              <a:rPr lang="nl-NL"/>
              <a:t>Titelstijl van model bewerken</a:t>
            </a:r>
            <a:endParaRPr lang="nl-NL" dirty="0"/>
          </a:p>
        </p:txBody>
      </p:sp>
      <p:sp>
        <p:nvSpPr>
          <p:cNvPr id="1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731838" y="1104151"/>
            <a:ext cx="1679370" cy="335852"/>
          </a:xfrm>
          <a:solidFill>
            <a:schemeClr val="accent1"/>
          </a:solidFill>
        </p:spPr>
        <p:txBody>
          <a:bodyPr wrap="none" lIns="0" tIns="36000" bIns="36000" anchor="t" anchorCtr="0">
            <a:spAutoFit/>
          </a:bodyPr>
          <a:lstStyle>
            <a:lvl1pPr marL="96838" indent="0" algn="l">
              <a:buNone/>
              <a:tabLst/>
              <a:defRPr lang="nl-NL" sz="1800" kern="1200" cap="all" baseline="0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 dirty="0"/>
              <a:t>Ondertitel</a:t>
            </a:r>
          </a:p>
        </p:txBody>
      </p:sp>
    </p:spTree>
    <p:extLst/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ondertitel  - 3 topics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voettekst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3"/>
          </p:nvPr>
        </p:nvSpPr>
        <p:spPr>
          <a:xfrm>
            <a:off x="1357304" y="2169434"/>
            <a:ext cx="2933158" cy="2814942"/>
          </a:xfrm>
          <a:ln w="44450">
            <a:solidFill>
              <a:schemeClr val="accent1"/>
            </a:solidFill>
          </a:ln>
        </p:spPr>
        <p:txBody>
          <a:bodyPr lIns="180000" tIns="108000" rIns="180000" bIns="108000" anchor="ctr"/>
          <a:lstStyle>
            <a:lvl1pPr algn="ctr">
              <a:defRPr sz="1800">
                <a:solidFill>
                  <a:schemeClr val="accent1"/>
                </a:solidFill>
              </a:defRPr>
            </a:lvl1pPr>
            <a:lvl2pPr marL="17463" indent="0" algn="ctr">
              <a:buNone/>
              <a:tabLst/>
              <a:defRPr>
                <a:solidFill>
                  <a:schemeClr val="accent1"/>
                </a:solidFill>
              </a:defRPr>
            </a:lvl2pPr>
            <a:lvl3pPr marL="17463" indent="0" algn="ctr">
              <a:buNone/>
              <a:tabLst/>
              <a:defRPr>
                <a:solidFill>
                  <a:schemeClr val="accent1"/>
                </a:solidFill>
              </a:defRPr>
            </a:lvl3pPr>
            <a:lvl4pPr marL="17463" indent="0" algn="ctr">
              <a:buNone/>
              <a:tabLst/>
              <a:defRPr>
                <a:solidFill>
                  <a:schemeClr val="accent1"/>
                </a:solidFill>
              </a:defRPr>
            </a:lvl4pPr>
            <a:lvl5pPr marL="17463" indent="0" algn="ctr">
              <a:buNone/>
              <a:tabLst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7" name="Tijdelijke aanduiding voor tekst 3"/>
          <p:cNvSpPr>
            <a:spLocks noGrp="1"/>
          </p:cNvSpPr>
          <p:nvPr>
            <p:ph type="body" sz="quarter" idx="14"/>
          </p:nvPr>
        </p:nvSpPr>
        <p:spPr>
          <a:xfrm>
            <a:off x="4647350" y="2169434"/>
            <a:ext cx="2933158" cy="2814942"/>
          </a:xfrm>
          <a:ln w="44450">
            <a:solidFill>
              <a:schemeClr val="accent1"/>
            </a:solidFill>
          </a:ln>
        </p:spPr>
        <p:txBody>
          <a:bodyPr lIns="180000" tIns="108000" rIns="180000" bIns="108000" anchor="ctr"/>
          <a:lstStyle>
            <a:lvl1pPr algn="ctr">
              <a:defRPr sz="1800">
                <a:solidFill>
                  <a:schemeClr val="accent1"/>
                </a:solidFill>
              </a:defRPr>
            </a:lvl1pPr>
            <a:lvl2pPr marL="17463" indent="0" algn="ctr">
              <a:buNone/>
              <a:tabLst/>
              <a:defRPr>
                <a:solidFill>
                  <a:schemeClr val="accent1"/>
                </a:solidFill>
              </a:defRPr>
            </a:lvl2pPr>
            <a:lvl3pPr marL="17463" indent="0" algn="ctr">
              <a:buNone/>
              <a:tabLst/>
              <a:defRPr>
                <a:solidFill>
                  <a:schemeClr val="accent1"/>
                </a:solidFill>
              </a:defRPr>
            </a:lvl3pPr>
            <a:lvl4pPr marL="17463" indent="0" algn="ctr">
              <a:buNone/>
              <a:tabLst/>
              <a:defRPr>
                <a:solidFill>
                  <a:schemeClr val="accent1"/>
                </a:solidFill>
              </a:defRPr>
            </a:lvl4pPr>
            <a:lvl5pPr marL="17463" indent="0" algn="ctr">
              <a:buNone/>
              <a:tabLst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10" name="Tijdelijke aanduiding voor tekst 3"/>
          <p:cNvSpPr>
            <a:spLocks noGrp="1"/>
          </p:cNvSpPr>
          <p:nvPr>
            <p:ph type="body" sz="quarter" idx="15"/>
          </p:nvPr>
        </p:nvSpPr>
        <p:spPr>
          <a:xfrm>
            <a:off x="7937396" y="2169434"/>
            <a:ext cx="2933158" cy="2814942"/>
          </a:xfrm>
          <a:ln w="44450">
            <a:solidFill>
              <a:schemeClr val="accent1"/>
            </a:solidFill>
          </a:ln>
        </p:spPr>
        <p:txBody>
          <a:bodyPr lIns="180000" tIns="108000" rIns="180000" bIns="108000" anchor="ctr"/>
          <a:lstStyle>
            <a:lvl1pPr algn="ctr">
              <a:defRPr sz="1800">
                <a:solidFill>
                  <a:schemeClr val="accent1"/>
                </a:solidFill>
              </a:defRPr>
            </a:lvl1pPr>
            <a:lvl2pPr marL="17463" indent="0" algn="ctr">
              <a:buNone/>
              <a:tabLst/>
              <a:defRPr>
                <a:solidFill>
                  <a:schemeClr val="accent1"/>
                </a:solidFill>
              </a:defRPr>
            </a:lvl2pPr>
            <a:lvl3pPr marL="17463" indent="0" algn="ctr">
              <a:buNone/>
              <a:tabLst/>
              <a:defRPr>
                <a:solidFill>
                  <a:schemeClr val="accent1"/>
                </a:solidFill>
              </a:defRPr>
            </a:lvl3pPr>
            <a:lvl4pPr marL="17463" indent="0" algn="ctr">
              <a:buNone/>
              <a:tabLst/>
              <a:defRPr>
                <a:solidFill>
                  <a:schemeClr val="accent1"/>
                </a:solidFill>
              </a:defRPr>
            </a:lvl4pPr>
            <a:lvl5pPr marL="17463" indent="0" algn="ctr">
              <a:buNone/>
              <a:tabLst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14" name="Titel 3"/>
          <p:cNvSpPr>
            <a:spLocks noGrp="1"/>
          </p:cNvSpPr>
          <p:nvPr>
            <p:ph type="title"/>
          </p:nvPr>
        </p:nvSpPr>
        <p:spPr>
          <a:xfrm>
            <a:off x="731838" y="711463"/>
            <a:ext cx="5338800" cy="341050"/>
          </a:xfrm>
        </p:spPr>
        <p:txBody>
          <a:bodyPr tIns="36000" bIns="0"/>
          <a:lstStyle>
            <a:lvl1pPr>
              <a:defRPr sz="2200" strike="noStrike" baseline="0"/>
            </a:lvl1pPr>
          </a:lstStyle>
          <a:p>
            <a:r>
              <a:rPr lang="nl-NL"/>
              <a:t>Titelstijl van model bewerken</a:t>
            </a:r>
            <a:endParaRPr lang="nl-NL" dirty="0"/>
          </a:p>
        </p:txBody>
      </p:sp>
      <p:sp>
        <p:nvSpPr>
          <p:cNvPr id="15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731838" y="1104151"/>
            <a:ext cx="1679370" cy="335852"/>
          </a:xfrm>
          <a:solidFill>
            <a:schemeClr val="accent1"/>
          </a:solidFill>
        </p:spPr>
        <p:txBody>
          <a:bodyPr wrap="none" lIns="0" tIns="36000" bIns="36000" anchor="t" anchorCtr="0">
            <a:spAutoFit/>
          </a:bodyPr>
          <a:lstStyle>
            <a:lvl1pPr marL="96838" indent="0" algn="l">
              <a:buNone/>
              <a:tabLst/>
              <a:defRPr lang="nl-NL" sz="1800" kern="1200" cap="all" baseline="0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 dirty="0"/>
              <a:t>Ondertitel</a:t>
            </a:r>
          </a:p>
        </p:txBody>
      </p:sp>
    </p:spTree>
    <p:extLst/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ondertitel  - 3 topics ora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voettekst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3"/>
          </p:nvPr>
        </p:nvSpPr>
        <p:spPr>
          <a:xfrm>
            <a:off x="1357304" y="2169434"/>
            <a:ext cx="2933158" cy="2814942"/>
          </a:xfrm>
          <a:ln w="44450">
            <a:solidFill>
              <a:schemeClr val="accent2"/>
            </a:solidFill>
          </a:ln>
        </p:spPr>
        <p:txBody>
          <a:bodyPr lIns="180000" tIns="108000" rIns="180000" bIns="108000" anchor="ctr"/>
          <a:lstStyle>
            <a:lvl1pPr algn="ctr">
              <a:defRPr sz="1800"/>
            </a:lvl1pPr>
            <a:lvl2pPr marL="17463" indent="0" algn="ctr">
              <a:buNone/>
              <a:tabLst/>
              <a:defRPr/>
            </a:lvl2pPr>
            <a:lvl3pPr marL="17463" indent="0" algn="ctr">
              <a:buNone/>
              <a:tabLst/>
              <a:defRPr/>
            </a:lvl3pPr>
            <a:lvl4pPr marL="17463" indent="0" algn="ctr">
              <a:buNone/>
              <a:tabLst/>
              <a:defRPr/>
            </a:lvl4pPr>
            <a:lvl5pPr marL="17463" indent="0" algn="ctr">
              <a:buNone/>
              <a:tabLst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7" name="Tijdelijke aanduiding voor tekst 3"/>
          <p:cNvSpPr>
            <a:spLocks noGrp="1"/>
          </p:cNvSpPr>
          <p:nvPr>
            <p:ph type="body" sz="quarter" idx="14"/>
          </p:nvPr>
        </p:nvSpPr>
        <p:spPr>
          <a:xfrm>
            <a:off x="4647350" y="2169434"/>
            <a:ext cx="2933158" cy="2814942"/>
          </a:xfrm>
          <a:ln w="44450">
            <a:solidFill>
              <a:schemeClr val="accent2"/>
            </a:solidFill>
          </a:ln>
        </p:spPr>
        <p:txBody>
          <a:bodyPr lIns="180000" tIns="108000" rIns="180000" bIns="108000" anchor="ctr"/>
          <a:lstStyle>
            <a:lvl1pPr algn="ctr">
              <a:defRPr sz="1800"/>
            </a:lvl1pPr>
            <a:lvl2pPr marL="17463" indent="0" algn="ctr">
              <a:buNone/>
              <a:tabLst/>
              <a:defRPr/>
            </a:lvl2pPr>
            <a:lvl3pPr marL="17463" indent="0" algn="ctr">
              <a:buNone/>
              <a:tabLst/>
              <a:defRPr/>
            </a:lvl3pPr>
            <a:lvl4pPr marL="17463" indent="0" algn="ctr">
              <a:buNone/>
              <a:tabLst/>
              <a:defRPr/>
            </a:lvl4pPr>
            <a:lvl5pPr marL="17463" indent="0" algn="ctr">
              <a:buNone/>
              <a:tabLst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10" name="Tijdelijke aanduiding voor tekst 3"/>
          <p:cNvSpPr>
            <a:spLocks noGrp="1"/>
          </p:cNvSpPr>
          <p:nvPr>
            <p:ph type="body" sz="quarter" idx="15"/>
          </p:nvPr>
        </p:nvSpPr>
        <p:spPr>
          <a:xfrm>
            <a:off x="7937396" y="2169434"/>
            <a:ext cx="2933158" cy="2814942"/>
          </a:xfrm>
          <a:ln w="44450">
            <a:solidFill>
              <a:schemeClr val="accent2"/>
            </a:solidFill>
          </a:ln>
        </p:spPr>
        <p:txBody>
          <a:bodyPr lIns="180000" tIns="108000" rIns="180000" bIns="108000" anchor="ctr"/>
          <a:lstStyle>
            <a:lvl1pPr algn="ctr">
              <a:defRPr sz="1800"/>
            </a:lvl1pPr>
            <a:lvl2pPr marL="17463" indent="0" algn="ctr">
              <a:buNone/>
              <a:tabLst/>
              <a:defRPr/>
            </a:lvl2pPr>
            <a:lvl3pPr marL="17463" indent="0" algn="ctr">
              <a:buNone/>
              <a:tabLst/>
              <a:defRPr/>
            </a:lvl3pPr>
            <a:lvl4pPr marL="17463" indent="0" algn="ctr">
              <a:buNone/>
              <a:tabLst/>
              <a:defRPr/>
            </a:lvl4pPr>
            <a:lvl5pPr marL="17463" indent="0" algn="ctr">
              <a:buNone/>
              <a:tabLst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14" name="Titel 3"/>
          <p:cNvSpPr>
            <a:spLocks noGrp="1"/>
          </p:cNvSpPr>
          <p:nvPr>
            <p:ph type="title"/>
          </p:nvPr>
        </p:nvSpPr>
        <p:spPr>
          <a:xfrm>
            <a:off x="731838" y="709447"/>
            <a:ext cx="5338800" cy="338400"/>
          </a:xfrm>
        </p:spPr>
        <p:txBody>
          <a:bodyPr tIns="36000" bIns="0"/>
          <a:lstStyle>
            <a:lvl1pPr>
              <a:defRPr sz="2200" strike="noStrike" baseline="0"/>
            </a:lvl1pPr>
          </a:lstStyle>
          <a:p>
            <a:r>
              <a:rPr lang="nl-NL"/>
              <a:t>Titelstijl van model bewerken</a:t>
            </a:r>
            <a:endParaRPr lang="nl-NL" dirty="0"/>
          </a:p>
        </p:txBody>
      </p:sp>
      <p:sp>
        <p:nvSpPr>
          <p:cNvPr id="15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731838" y="1104151"/>
            <a:ext cx="1679370" cy="335852"/>
          </a:xfrm>
          <a:solidFill>
            <a:schemeClr val="accent1"/>
          </a:solidFill>
        </p:spPr>
        <p:txBody>
          <a:bodyPr wrap="none" lIns="0" tIns="36000" bIns="36000" anchor="t" anchorCtr="0">
            <a:spAutoFit/>
          </a:bodyPr>
          <a:lstStyle>
            <a:lvl1pPr marL="96838" indent="0" algn="l">
              <a:buNone/>
              <a:tabLst/>
              <a:defRPr lang="nl-NL" sz="1800" kern="1200" cap="all" baseline="0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 dirty="0"/>
              <a:t>Ondertitel</a:t>
            </a:r>
          </a:p>
        </p:txBody>
      </p:sp>
    </p:spTree>
    <p:extLst/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ondertitel en ronde topics -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voettekst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3"/>
          </p:nvPr>
        </p:nvSpPr>
        <p:spPr>
          <a:xfrm>
            <a:off x="1357304" y="2169434"/>
            <a:ext cx="2815200" cy="2814942"/>
          </a:xfrm>
          <a:prstGeom prst="ellipse">
            <a:avLst/>
          </a:prstGeom>
          <a:ln w="50800">
            <a:solidFill>
              <a:schemeClr val="accent1"/>
            </a:solidFill>
          </a:ln>
        </p:spPr>
        <p:txBody>
          <a:bodyPr lIns="180000" tIns="108000" rIns="180000" bIns="108000" anchor="ctr"/>
          <a:lstStyle>
            <a:lvl1pPr algn="ctr">
              <a:defRPr sz="1800"/>
            </a:lvl1pPr>
            <a:lvl2pPr marL="17463" indent="0" algn="ctr">
              <a:buNone/>
              <a:tabLst/>
              <a:defRPr/>
            </a:lvl2pPr>
            <a:lvl3pPr marL="17463" indent="0" algn="ctr">
              <a:buNone/>
              <a:tabLst/>
              <a:defRPr/>
            </a:lvl3pPr>
            <a:lvl4pPr marL="17463" indent="0" algn="ctr">
              <a:buNone/>
              <a:tabLst/>
              <a:defRPr/>
            </a:lvl4pPr>
            <a:lvl5pPr marL="17463" indent="0" algn="ctr">
              <a:buNone/>
              <a:tabLst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7" name="Tijdelijke aanduiding voor tekst 3"/>
          <p:cNvSpPr>
            <a:spLocks noGrp="1"/>
          </p:cNvSpPr>
          <p:nvPr>
            <p:ph type="body" sz="quarter" idx="14"/>
          </p:nvPr>
        </p:nvSpPr>
        <p:spPr>
          <a:xfrm>
            <a:off x="4647350" y="2169434"/>
            <a:ext cx="2815200" cy="2814942"/>
          </a:xfrm>
          <a:prstGeom prst="ellipse">
            <a:avLst/>
          </a:prstGeom>
          <a:ln w="50800">
            <a:solidFill>
              <a:schemeClr val="accent1"/>
            </a:solidFill>
          </a:ln>
        </p:spPr>
        <p:txBody>
          <a:bodyPr lIns="180000" tIns="108000" rIns="180000" bIns="108000" anchor="ctr"/>
          <a:lstStyle>
            <a:lvl1pPr algn="ctr">
              <a:defRPr sz="1800"/>
            </a:lvl1pPr>
            <a:lvl2pPr marL="17463" indent="0" algn="ctr">
              <a:buNone/>
              <a:tabLst/>
              <a:defRPr/>
            </a:lvl2pPr>
            <a:lvl3pPr marL="17463" indent="0" algn="ctr">
              <a:buNone/>
              <a:tabLst/>
              <a:defRPr/>
            </a:lvl3pPr>
            <a:lvl4pPr marL="17463" indent="0" algn="ctr">
              <a:buNone/>
              <a:tabLst/>
              <a:defRPr/>
            </a:lvl4pPr>
            <a:lvl5pPr marL="17463" indent="0" algn="ctr">
              <a:buNone/>
              <a:tabLst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10" name="Tijdelijke aanduiding voor tekst 3"/>
          <p:cNvSpPr>
            <a:spLocks noGrp="1"/>
          </p:cNvSpPr>
          <p:nvPr>
            <p:ph type="body" sz="quarter" idx="15"/>
          </p:nvPr>
        </p:nvSpPr>
        <p:spPr>
          <a:xfrm>
            <a:off x="7937396" y="2169434"/>
            <a:ext cx="2815200" cy="2814942"/>
          </a:xfrm>
          <a:prstGeom prst="ellipse">
            <a:avLst/>
          </a:prstGeom>
          <a:ln w="50800">
            <a:solidFill>
              <a:schemeClr val="accent1"/>
            </a:solidFill>
          </a:ln>
        </p:spPr>
        <p:txBody>
          <a:bodyPr lIns="180000" tIns="108000" rIns="180000" bIns="108000" anchor="ctr"/>
          <a:lstStyle>
            <a:lvl1pPr algn="ctr">
              <a:defRPr sz="1800"/>
            </a:lvl1pPr>
            <a:lvl2pPr marL="17463" indent="0" algn="ctr">
              <a:buNone/>
              <a:tabLst/>
              <a:defRPr/>
            </a:lvl2pPr>
            <a:lvl3pPr marL="17463" indent="0" algn="ctr">
              <a:buNone/>
              <a:tabLst/>
              <a:defRPr/>
            </a:lvl3pPr>
            <a:lvl4pPr marL="17463" indent="0" algn="ctr">
              <a:buNone/>
              <a:tabLst/>
              <a:defRPr/>
            </a:lvl4pPr>
            <a:lvl5pPr marL="17463" indent="0" algn="ctr">
              <a:buNone/>
              <a:tabLst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14" name="Titel 3"/>
          <p:cNvSpPr>
            <a:spLocks noGrp="1"/>
          </p:cNvSpPr>
          <p:nvPr>
            <p:ph type="title"/>
          </p:nvPr>
        </p:nvSpPr>
        <p:spPr>
          <a:xfrm>
            <a:off x="731838" y="711463"/>
            <a:ext cx="5338800" cy="341050"/>
          </a:xfrm>
        </p:spPr>
        <p:txBody>
          <a:bodyPr tIns="36000" bIns="0"/>
          <a:lstStyle>
            <a:lvl1pPr>
              <a:defRPr sz="2200" strike="noStrike" baseline="0"/>
            </a:lvl1pPr>
          </a:lstStyle>
          <a:p>
            <a:r>
              <a:rPr lang="nl-NL"/>
              <a:t>Titelstijl van model bewerken</a:t>
            </a:r>
            <a:endParaRPr lang="nl-NL" dirty="0"/>
          </a:p>
        </p:txBody>
      </p:sp>
      <p:sp>
        <p:nvSpPr>
          <p:cNvPr id="15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731838" y="1104151"/>
            <a:ext cx="1679370" cy="335852"/>
          </a:xfrm>
          <a:solidFill>
            <a:schemeClr val="accent1"/>
          </a:solidFill>
        </p:spPr>
        <p:txBody>
          <a:bodyPr wrap="none" lIns="0" tIns="36000" bIns="36000" anchor="t" anchorCtr="0">
            <a:spAutoFit/>
          </a:bodyPr>
          <a:lstStyle>
            <a:lvl1pPr marL="96838" indent="0" algn="l">
              <a:buNone/>
              <a:tabLst/>
              <a:defRPr lang="nl-NL" sz="1800" kern="1200" cap="all" baseline="0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 dirty="0"/>
              <a:t>Ondertitel</a:t>
            </a:r>
          </a:p>
        </p:txBody>
      </p:sp>
    </p:spTree>
    <p:extLst/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ondertitel en ronde topics - ora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voettekst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3"/>
          </p:nvPr>
        </p:nvSpPr>
        <p:spPr>
          <a:xfrm>
            <a:off x="1357304" y="2169434"/>
            <a:ext cx="2815200" cy="2814942"/>
          </a:xfrm>
          <a:prstGeom prst="ellipse">
            <a:avLst/>
          </a:prstGeom>
          <a:ln w="50800">
            <a:solidFill>
              <a:schemeClr val="accent2"/>
            </a:solidFill>
          </a:ln>
        </p:spPr>
        <p:txBody>
          <a:bodyPr lIns="180000" tIns="108000" rIns="180000" bIns="108000" anchor="ctr"/>
          <a:lstStyle>
            <a:lvl1pPr algn="ctr">
              <a:defRPr sz="1800"/>
            </a:lvl1pPr>
            <a:lvl2pPr marL="17463" indent="0" algn="ctr">
              <a:buNone/>
              <a:tabLst/>
              <a:defRPr/>
            </a:lvl2pPr>
            <a:lvl3pPr marL="17463" indent="0" algn="ctr">
              <a:buNone/>
              <a:tabLst/>
              <a:defRPr/>
            </a:lvl3pPr>
            <a:lvl4pPr marL="17463" indent="0" algn="ctr">
              <a:buNone/>
              <a:tabLst/>
              <a:defRPr/>
            </a:lvl4pPr>
            <a:lvl5pPr marL="17463" indent="0" algn="ctr">
              <a:buNone/>
              <a:tabLst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7" name="Tijdelijke aanduiding voor tekst 3"/>
          <p:cNvSpPr>
            <a:spLocks noGrp="1"/>
          </p:cNvSpPr>
          <p:nvPr>
            <p:ph type="body" sz="quarter" idx="14"/>
          </p:nvPr>
        </p:nvSpPr>
        <p:spPr>
          <a:xfrm>
            <a:off x="4647350" y="2169434"/>
            <a:ext cx="2815200" cy="2814942"/>
          </a:xfrm>
          <a:prstGeom prst="ellipse">
            <a:avLst/>
          </a:prstGeom>
          <a:ln w="50800">
            <a:solidFill>
              <a:schemeClr val="accent2"/>
            </a:solidFill>
          </a:ln>
        </p:spPr>
        <p:txBody>
          <a:bodyPr lIns="180000" tIns="108000" rIns="180000" bIns="108000" anchor="ctr"/>
          <a:lstStyle>
            <a:lvl1pPr algn="ctr">
              <a:defRPr sz="1800"/>
            </a:lvl1pPr>
            <a:lvl2pPr marL="17463" indent="0" algn="ctr">
              <a:buNone/>
              <a:tabLst/>
              <a:defRPr/>
            </a:lvl2pPr>
            <a:lvl3pPr marL="17463" indent="0" algn="ctr">
              <a:buNone/>
              <a:tabLst/>
              <a:defRPr/>
            </a:lvl3pPr>
            <a:lvl4pPr marL="17463" indent="0" algn="ctr">
              <a:buNone/>
              <a:tabLst/>
              <a:defRPr/>
            </a:lvl4pPr>
            <a:lvl5pPr marL="17463" indent="0" algn="ctr">
              <a:buNone/>
              <a:tabLst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10" name="Tijdelijke aanduiding voor tekst 3"/>
          <p:cNvSpPr>
            <a:spLocks noGrp="1"/>
          </p:cNvSpPr>
          <p:nvPr>
            <p:ph type="body" sz="quarter" idx="15"/>
          </p:nvPr>
        </p:nvSpPr>
        <p:spPr>
          <a:xfrm>
            <a:off x="7937396" y="2169434"/>
            <a:ext cx="2815200" cy="2814942"/>
          </a:xfrm>
          <a:prstGeom prst="ellipse">
            <a:avLst/>
          </a:prstGeom>
          <a:ln w="50800">
            <a:solidFill>
              <a:schemeClr val="accent2"/>
            </a:solidFill>
          </a:ln>
        </p:spPr>
        <p:txBody>
          <a:bodyPr lIns="180000" tIns="108000" rIns="180000" bIns="108000" anchor="ctr"/>
          <a:lstStyle>
            <a:lvl1pPr algn="ctr">
              <a:defRPr sz="1800"/>
            </a:lvl1pPr>
            <a:lvl2pPr marL="17463" indent="0" algn="ctr">
              <a:buNone/>
              <a:tabLst/>
              <a:defRPr/>
            </a:lvl2pPr>
            <a:lvl3pPr marL="17463" indent="0" algn="ctr">
              <a:buNone/>
              <a:tabLst/>
              <a:defRPr/>
            </a:lvl3pPr>
            <a:lvl4pPr marL="17463" indent="0" algn="ctr">
              <a:buNone/>
              <a:tabLst/>
              <a:defRPr/>
            </a:lvl4pPr>
            <a:lvl5pPr marL="17463" indent="0" algn="ctr">
              <a:buNone/>
              <a:tabLst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14" name="Titel 3"/>
          <p:cNvSpPr>
            <a:spLocks noGrp="1"/>
          </p:cNvSpPr>
          <p:nvPr>
            <p:ph type="title"/>
          </p:nvPr>
        </p:nvSpPr>
        <p:spPr>
          <a:xfrm>
            <a:off x="731838" y="711463"/>
            <a:ext cx="5338800" cy="341050"/>
          </a:xfrm>
        </p:spPr>
        <p:txBody>
          <a:bodyPr tIns="36000" bIns="0"/>
          <a:lstStyle>
            <a:lvl1pPr>
              <a:defRPr sz="2200" strike="noStrike" baseline="0"/>
            </a:lvl1pPr>
          </a:lstStyle>
          <a:p>
            <a:r>
              <a:rPr lang="nl-NL"/>
              <a:t>Titelstijl van model bewerken</a:t>
            </a:r>
            <a:endParaRPr lang="nl-NL" dirty="0"/>
          </a:p>
        </p:txBody>
      </p:sp>
      <p:sp>
        <p:nvSpPr>
          <p:cNvPr id="15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731838" y="1104151"/>
            <a:ext cx="1679370" cy="335852"/>
          </a:xfrm>
          <a:solidFill>
            <a:schemeClr val="accent1"/>
          </a:solidFill>
        </p:spPr>
        <p:txBody>
          <a:bodyPr wrap="none" lIns="0" tIns="36000" bIns="36000" anchor="t" anchorCtr="0">
            <a:spAutoFit/>
          </a:bodyPr>
          <a:lstStyle>
            <a:lvl1pPr marL="96838" indent="0" algn="l">
              <a:buNone/>
              <a:tabLst/>
              <a:defRPr lang="nl-NL" sz="1800" kern="1200" cap="all" baseline="0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 dirty="0"/>
              <a:t>Ondertitel</a:t>
            </a:r>
          </a:p>
        </p:txBody>
      </p:sp>
    </p:spTree>
    <p:extLst>
      <p:ext uri="{BB962C8B-B14F-4D97-AF65-F5344CB8AC3E}">
        <p14:creationId xmlns:p14="http://schemas.microsoft.com/office/powerpoint/2010/main" val="2427884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cherm zonder foto - grijze ondertitel"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79000">
              <a:schemeClr val="bg1">
                <a:tint val="98000"/>
                <a:satMod val="130000"/>
                <a:shade val="90000"/>
                <a:lumMod val="12000"/>
                <a:lumOff val="88000"/>
              </a:schemeClr>
            </a:gs>
            <a:gs pos="92000">
              <a:schemeClr val="bg1">
                <a:lumMod val="93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731838" y="2532948"/>
            <a:ext cx="4310091" cy="335852"/>
          </a:xfrm>
          <a:solidFill>
            <a:schemeClr val="bg1">
              <a:lumMod val="85000"/>
            </a:schemeClr>
          </a:solidFill>
        </p:spPr>
        <p:txBody>
          <a:bodyPr wrap="none" lIns="0" tIns="36000" bIns="36000" anchor="t" anchorCtr="0">
            <a:spAutoFit/>
          </a:bodyPr>
          <a:lstStyle>
            <a:lvl1pPr marL="96838" indent="0" algn="l">
              <a:buNone/>
              <a:tabLst/>
              <a:defRPr lang="nl-NL" sz="1800" kern="1200" cap="all" baseline="0" dirty="0" smtClean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 dirty="0"/>
              <a:t>Ondertitel van de presentatie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3592297"/>
            <a:ext cx="4137025" cy="374221"/>
          </a:xfrm>
        </p:spPr>
        <p:txBody>
          <a:bodyPr/>
          <a:lstStyle/>
          <a:p>
            <a:pPr lvl="0"/>
            <a:r>
              <a:rPr lang="nl-NL" dirty="0"/>
              <a:t>Naam van </a:t>
            </a:r>
            <a:r>
              <a:rPr lang="nl-NL"/>
              <a:t>de spreker</a:t>
            </a:r>
            <a:endParaRPr lang="nl-NL" dirty="0"/>
          </a:p>
        </p:txBody>
      </p:sp>
      <p:sp>
        <p:nvSpPr>
          <p:cNvPr id="8" name="Titel 3"/>
          <p:cNvSpPr>
            <a:spLocks noGrp="1"/>
          </p:cNvSpPr>
          <p:nvPr>
            <p:ph type="title" hasCustomPrompt="1"/>
          </p:nvPr>
        </p:nvSpPr>
        <p:spPr>
          <a:xfrm>
            <a:off x="731838" y="2057160"/>
            <a:ext cx="5396074" cy="424150"/>
          </a:xfrm>
        </p:spPr>
        <p:txBody>
          <a:bodyPr tIns="36000" bIns="0"/>
          <a:lstStyle>
            <a:lvl1pPr>
              <a:defRPr sz="2800" strike="noStrike" baseline="0"/>
            </a:lvl1pPr>
          </a:lstStyle>
          <a:p>
            <a:r>
              <a:rPr lang="nl-NL" dirty="0"/>
              <a:t>titel van de presentatie</a:t>
            </a:r>
          </a:p>
        </p:txBody>
      </p:sp>
      <p:sp>
        <p:nvSpPr>
          <p:cNvPr id="13" name="Vrije vorm 12"/>
          <p:cNvSpPr/>
          <p:nvPr userDrawn="1"/>
        </p:nvSpPr>
        <p:spPr>
          <a:xfrm>
            <a:off x="11869296" y="698404"/>
            <a:ext cx="322704" cy="828480"/>
          </a:xfrm>
          <a:custGeom>
            <a:avLst/>
            <a:gdLst>
              <a:gd name="connsiteX0" fmla="*/ 0 w 1960775"/>
              <a:gd name="connsiteY0" fmla="*/ 0 h 5033913"/>
              <a:gd name="connsiteX1" fmla="*/ 0 w 1960775"/>
              <a:gd name="connsiteY1" fmla="*/ 0 h 5033913"/>
              <a:gd name="connsiteX2" fmla="*/ 1960775 w 1960775"/>
              <a:gd name="connsiteY2" fmla="*/ 0 h 5033913"/>
              <a:gd name="connsiteX3" fmla="*/ 1960775 w 1960775"/>
              <a:gd name="connsiteY3" fmla="*/ 5033913 h 5033913"/>
              <a:gd name="connsiteX4" fmla="*/ 0 w 1960775"/>
              <a:gd name="connsiteY4" fmla="*/ 0 h 503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0775" h="5033913">
                <a:moveTo>
                  <a:pt x="0" y="0"/>
                </a:moveTo>
                <a:lnTo>
                  <a:pt x="0" y="0"/>
                </a:lnTo>
                <a:lnTo>
                  <a:pt x="1960775" y="0"/>
                </a:lnTo>
                <a:lnTo>
                  <a:pt x="1960775" y="5033913"/>
                </a:lnTo>
                <a:lnTo>
                  <a:pt x="0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/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 dirty="0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 dirty="0"/>
              <a:t> | </a:t>
            </a:r>
            <a:fld id="{2DAB09C5-3251-4B47-B002-D03712DC64C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019909" y="2549842"/>
            <a:ext cx="4152182" cy="1722688"/>
          </a:xfrm>
          <a:prstGeom prst="wedgeRectCallout">
            <a:avLst>
              <a:gd name="adj1" fmla="val -33309"/>
              <a:gd name="adj2" fmla="val 66900"/>
            </a:avLst>
          </a:prstGeom>
          <a:solidFill>
            <a:schemeClr val="accent1"/>
          </a:solidFill>
          <a:ln>
            <a:noFill/>
          </a:ln>
        </p:spPr>
        <p:txBody>
          <a:bodyPr wrap="square" lIns="360000" tIns="360000" rIns="324000" bIns="360000" anchor="ctr">
            <a:spAutoFit/>
          </a:bodyPr>
          <a:lstStyle>
            <a:lvl1pPr algn="l">
              <a:defRPr sz="2000">
                <a:solidFill>
                  <a:schemeClr val="bg1"/>
                </a:solidFill>
              </a:defRPr>
            </a:lvl1pPr>
            <a:lvl2pPr algn="l">
              <a:defRPr sz="1800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</p:txBody>
      </p:sp>
    </p:spTree>
    <p:extLst/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ora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 dirty="0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 dirty="0"/>
              <a:t> | </a:t>
            </a:r>
            <a:fld id="{2DAB09C5-3251-4B47-B002-D03712DC64C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019909" y="2549842"/>
            <a:ext cx="4152182" cy="1722688"/>
          </a:xfrm>
          <a:prstGeom prst="wedgeRectCallout">
            <a:avLst>
              <a:gd name="adj1" fmla="val -33309"/>
              <a:gd name="adj2" fmla="val 66900"/>
            </a:avLst>
          </a:prstGeom>
          <a:noFill/>
          <a:ln w="44450">
            <a:solidFill>
              <a:schemeClr val="accent2"/>
            </a:solidFill>
            <a:miter lim="800000"/>
          </a:ln>
        </p:spPr>
        <p:txBody>
          <a:bodyPr wrap="square" lIns="360000" tIns="360000" rIns="324000" bIns="360000" anchor="ctr">
            <a:spAutoFit/>
          </a:bodyPr>
          <a:lstStyle>
            <a:lvl1pPr algn="l">
              <a:defRPr sz="2000">
                <a:solidFill>
                  <a:srgbClr val="0033A0"/>
                </a:solidFill>
              </a:defRPr>
            </a:lvl1pPr>
            <a:lvl2pPr algn="l">
              <a:defRPr sz="1800">
                <a:solidFill>
                  <a:srgbClr val="0033A0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</p:txBody>
      </p:sp>
    </p:spTree>
    <p:extLst/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ranje lijn -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 dirty="0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 dirty="0"/>
              <a:t> | </a:t>
            </a:r>
            <a:fld id="{2DAB09C5-3251-4B47-B002-D03712DC64C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6" name="Vrije vorm 5"/>
          <p:cNvSpPr/>
          <p:nvPr userDrawn="1"/>
        </p:nvSpPr>
        <p:spPr>
          <a:xfrm>
            <a:off x="3647728" y="1798366"/>
            <a:ext cx="291903" cy="2808312"/>
          </a:xfrm>
          <a:custGeom>
            <a:avLst/>
            <a:gdLst>
              <a:gd name="connsiteX0" fmla="*/ 177800 w 184150"/>
              <a:gd name="connsiteY0" fmla="*/ 0 h 1771650"/>
              <a:gd name="connsiteX1" fmla="*/ 177800 w 184150"/>
              <a:gd name="connsiteY1" fmla="*/ 454025 h 1771650"/>
              <a:gd name="connsiteX2" fmla="*/ 0 w 184150"/>
              <a:gd name="connsiteY2" fmla="*/ 454025 h 1771650"/>
              <a:gd name="connsiteX3" fmla="*/ 184150 w 184150"/>
              <a:gd name="connsiteY3" fmla="*/ 898525 h 1771650"/>
              <a:gd name="connsiteX4" fmla="*/ 184150 w 184150"/>
              <a:gd name="connsiteY4" fmla="*/ 1771650 h 1771650"/>
              <a:gd name="connsiteX0" fmla="*/ 177800 w 189210"/>
              <a:gd name="connsiteY0" fmla="*/ 0 h 1771650"/>
              <a:gd name="connsiteX1" fmla="*/ 177800 w 189210"/>
              <a:gd name="connsiteY1" fmla="*/ 454025 h 1771650"/>
              <a:gd name="connsiteX2" fmla="*/ 0 w 189210"/>
              <a:gd name="connsiteY2" fmla="*/ 454025 h 1771650"/>
              <a:gd name="connsiteX3" fmla="*/ 189210 w 189210"/>
              <a:gd name="connsiteY3" fmla="*/ 898525 h 1771650"/>
              <a:gd name="connsiteX4" fmla="*/ 184150 w 189210"/>
              <a:gd name="connsiteY4" fmla="*/ 1771650 h 1771650"/>
              <a:gd name="connsiteX0" fmla="*/ 177800 w 191740"/>
              <a:gd name="connsiteY0" fmla="*/ 0 h 1771650"/>
              <a:gd name="connsiteX1" fmla="*/ 177800 w 191740"/>
              <a:gd name="connsiteY1" fmla="*/ 454025 h 1771650"/>
              <a:gd name="connsiteX2" fmla="*/ 0 w 191740"/>
              <a:gd name="connsiteY2" fmla="*/ 454025 h 1771650"/>
              <a:gd name="connsiteX3" fmla="*/ 191740 w 191740"/>
              <a:gd name="connsiteY3" fmla="*/ 802382 h 1771650"/>
              <a:gd name="connsiteX4" fmla="*/ 184150 w 191740"/>
              <a:gd name="connsiteY4" fmla="*/ 1771650 h 1771650"/>
              <a:gd name="connsiteX0" fmla="*/ 177800 w 186680"/>
              <a:gd name="connsiteY0" fmla="*/ 0 h 1771650"/>
              <a:gd name="connsiteX1" fmla="*/ 177800 w 186680"/>
              <a:gd name="connsiteY1" fmla="*/ 454025 h 1771650"/>
              <a:gd name="connsiteX2" fmla="*/ 0 w 186680"/>
              <a:gd name="connsiteY2" fmla="*/ 454025 h 1771650"/>
              <a:gd name="connsiteX3" fmla="*/ 186680 w 186680"/>
              <a:gd name="connsiteY3" fmla="*/ 802382 h 1771650"/>
              <a:gd name="connsiteX4" fmla="*/ 184150 w 186680"/>
              <a:gd name="connsiteY4" fmla="*/ 1771650 h 1771650"/>
              <a:gd name="connsiteX0" fmla="*/ 177800 w 184150"/>
              <a:gd name="connsiteY0" fmla="*/ 0 h 1771650"/>
              <a:gd name="connsiteX1" fmla="*/ 177800 w 184150"/>
              <a:gd name="connsiteY1" fmla="*/ 454025 h 1771650"/>
              <a:gd name="connsiteX2" fmla="*/ 0 w 184150"/>
              <a:gd name="connsiteY2" fmla="*/ 454025 h 1771650"/>
              <a:gd name="connsiteX3" fmla="*/ 184150 w 184150"/>
              <a:gd name="connsiteY3" fmla="*/ 804912 h 1771650"/>
              <a:gd name="connsiteX4" fmla="*/ 184150 w 184150"/>
              <a:gd name="connsiteY4" fmla="*/ 177165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150" h="1771650">
                <a:moveTo>
                  <a:pt x="177800" y="0"/>
                </a:moveTo>
                <a:lnTo>
                  <a:pt x="177800" y="454025"/>
                </a:lnTo>
                <a:lnTo>
                  <a:pt x="0" y="454025"/>
                </a:lnTo>
                <a:lnTo>
                  <a:pt x="184150" y="804912"/>
                </a:lnTo>
                <a:lnTo>
                  <a:pt x="184150" y="1771650"/>
                </a:lnTo>
              </a:path>
            </a:pathLst>
          </a:cu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 </a:t>
            </a: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4375150" y="1865034"/>
            <a:ext cx="4446588" cy="2670175"/>
          </a:xfrm>
        </p:spPr>
        <p:txBody>
          <a:bodyPr anchor="ctr"/>
          <a:lstStyle>
            <a:lvl1pPr algn="just">
              <a:defRPr cap="all" baseline="0"/>
            </a:lvl1pPr>
          </a:lstStyle>
          <a:p>
            <a:pPr lvl="0"/>
            <a:r>
              <a:rPr lang="nl-NL" dirty="0"/>
              <a:t>“Klik om de tekststijl van het model te bewerken”</a:t>
            </a:r>
          </a:p>
        </p:txBody>
      </p:sp>
    </p:spTree>
    <p:extLst/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blauwe lijn - o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 dirty="0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 dirty="0"/>
              <a:t> | </a:t>
            </a:r>
            <a:fld id="{2DAB09C5-3251-4B47-B002-D03712DC64C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3631829" y="1460304"/>
            <a:ext cx="5657897" cy="2670175"/>
          </a:xfrm>
        </p:spPr>
        <p:txBody>
          <a:bodyPr anchor="b"/>
          <a:lstStyle>
            <a:lvl1pPr algn="just">
              <a:defRPr cap="all" baseline="0"/>
            </a:lvl1pPr>
          </a:lstStyle>
          <a:p>
            <a:pPr lvl="0"/>
            <a:r>
              <a:rPr lang="nl-NL"/>
              <a:t>“Klik </a:t>
            </a:r>
            <a:r>
              <a:rPr lang="nl-NL" dirty="0"/>
              <a:t>om de tekststijl van het model </a:t>
            </a:r>
            <a:r>
              <a:rPr lang="nl-NL"/>
              <a:t>te bewerken”</a:t>
            </a:r>
            <a:endParaRPr lang="nl-NL" dirty="0"/>
          </a:p>
        </p:txBody>
      </p:sp>
      <p:sp>
        <p:nvSpPr>
          <p:cNvPr id="10" name="Vrije vorm 9"/>
          <p:cNvSpPr/>
          <p:nvPr/>
        </p:nvSpPr>
        <p:spPr>
          <a:xfrm>
            <a:off x="3691789" y="4419180"/>
            <a:ext cx="5567957" cy="193637"/>
          </a:xfrm>
          <a:custGeom>
            <a:avLst/>
            <a:gdLst>
              <a:gd name="connsiteX0" fmla="*/ 0 w 4905487"/>
              <a:gd name="connsiteY0" fmla="*/ 0 h 193637"/>
              <a:gd name="connsiteX1" fmla="*/ 419548 w 4905487"/>
              <a:gd name="connsiteY1" fmla="*/ 0 h 193637"/>
              <a:gd name="connsiteX2" fmla="*/ 419548 w 4905487"/>
              <a:gd name="connsiteY2" fmla="*/ 193637 h 193637"/>
              <a:gd name="connsiteX3" fmla="*/ 910814 w 4905487"/>
              <a:gd name="connsiteY3" fmla="*/ 3585 h 193637"/>
              <a:gd name="connsiteX4" fmla="*/ 4905487 w 4905487"/>
              <a:gd name="connsiteY4" fmla="*/ 3585 h 193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5487" h="193637">
                <a:moveTo>
                  <a:pt x="0" y="0"/>
                </a:moveTo>
                <a:lnTo>
                  <a:pt x="419548" y="0"/>
                </a:lnTo>
                <a:lnTo>
                  <a:pt x="419548" y="193637"/>
                </a:lnTo>
                <a:lnTo>
                  <a:pt x="910814" y="3585"/>
                </a:lnTo>
                <a:lnTo>
                  <a:pt x="4905487" y="3585"/>
                </a:lnTo>
              </a:path>
            </a:pathLst>
          </a:cu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/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met pat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 dirty="0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 dirty="0"/>
              <a:t> | </a:t>
            </a:r>
            <a:fld id="{2DAB09C5-3251-4B47-B002-D03712DC64C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34" name="Tijdelijke aanduiding voor tekst 33"/>
          <p:cNvSpPr>
            <a:spLocks noGrp="1"/>
          </p:cNvSpPr>
          <p:nvPr>
            <p:ph type="body" sz="quarter" idx="13"/>
          </p:nvPr>
        </p:nvSpPr>
        <p:spPr>
          <a:xfrm>
            <a:off x="1184795" y="475669"/>
            <a:ext cx="4226654" cy="5070692"/>
          </a:xfrm>
        </p:spPr>
        <p:txBody>
          <a:bodyPr>
            <a:noAutofit/>
          </a:bodyPr>
          <a:lstStyle>
            <a:lvl1pPr>
              <a:lnSpc>
                <a:spcPct val="70000"/>
              </a:lnSpc>
              <a:defRPr sz="9000" b="1" i="0" cap="all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91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8705382" y="259570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92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9164170" y="259570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93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9622958" y="259570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94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10081746" y="259570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95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540534" y="259570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96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10999322" y="259570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97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11458110" y="259570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98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8714263" y="1415164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99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73051" y="1415164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10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631839" y="1415164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101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10090627" y="1415164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102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10549415" y="1415164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103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1008203" y="1415164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104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11466991" y="1415164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105" name="Text Placeholder 4"/>
          <p:cNvSpPr>
            <a:spLocks noGrp="1"/>
          </p:cNvSpPr>
          <p:nvPr>
            <p:ph type="body" sz="quarter" idx="28" hasCustomPrompt="1"/>
          </p:nvPr>
        </p:nvSpPr>
        <p:spPr>
          <a:xfrm>
            <a:off x="8714263" y="2567683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106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9173051" y="2567683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107" name="Text Placeholder 4"/>
          <p:cNvSpPr>
            <a:spLocks noGrp="1"/>
          </p:cNvSpPr>
          <p:nvPr>
            <p:ph type="body" sz="quarter" idx="30" hasCustomPrompt="1"/>
          </p:nvPr>
        </p:nvSpPr>
        <p:spPr>
          <a:xfrm>
            <a:off x="9631839" y="2567683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108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10090627" y="2567683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109" name="Text Placeholder 4"/>
          <p:cNvSpPr>
            <a:spLocks noGrp="1"/>
          </p:cNvSpPr>
          <p:nvPr>
            <p:ph type="body" sz="quarter" idx="32" hasCustomPrompt="1"/>
          </p:nvPr>
        </p:nvSpPr>
        <p:spPr>
          <a:xfrm>
            <a:off x="10549415" y="2567683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110" name="Text Placeholder 4"/>
          <p:cNvSpPr>
            <a:spLocks noGrp="1"/>
          </p:cNvSpPr>
          <p:nvPr>
            <p:ph type="body" sz="quarter" idx="33" hasCustomPrompt="1"/>
          </p:nvPr>
        </p:nvSpPr>
        <p:spPr>
          <a:xfrm>
            <a:off x="11008203" y="2567683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111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11466991" y="2567683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112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8714518" y="3723277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113" name="Text Placeholder 4"/>
          <p:cNvSpPr>
            <a:spLocks noGrp="1"/>
          </p:cNvSpPr>
          <p:nvPr>
            <p:ph type="body" sz="quarter" idx="36" hasCustomPrompt="1"/>
          </p:nvPr>
        </p:nvSpPr>
        <p:spPr>
          <a:xfrm>
            <a:off x="9173306" y="3723277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114" name="Text Placeholder 4"/>
          <p:cNvSpPr>
            <a:spLocks noGrp="1"/>
          </p:cNvSpPr>
          <p:nvPr>
            <p:ph type="body" sz="quarter" idx="37" hasCustomPrompt="1"/>
          </p:nvPr>
        </p:nvSpPr>
        <p:spPr>
          <a:xfrm>
            <a:off x="9632094" y="3723277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115" name="Text Placeholder 4"/>
          <p:cNvSpPr>
            <a:spLocks noGrp="1"/>
          </p:cNvSpPr>
          <p:nvPr>
            <p:ph type="body" sz="quarter" idx="38" hasCustomPrompt="1"/>
          </p:nvPr>
        </p:nvSpPr>
        <p:spPr>
          <a:xfrm>
            <a:off x="10090882" y="3723277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116" name="Text Placeholder 4"/>
          <p:cNvSpPr>
            <a:spLocks noGrp="1"/>
          </p:cNvSpPr>
          <p:nvPr>
            <p:ph type="body" sz="quarter" idx="39" hasCustomPrompt="1"/>
          </p:nvPr>
        </p:nvSpPr>
        <p:spPr>
          <a:xfrm>
            <a:off x="10549670" y="3723277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117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11008458" y="3723277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118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1467246" y="3723277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</p:spTree>
    <p:extLst/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ondertitel en tekst met pat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voettekst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3"/>
          </p:nvPr>
        </p:nvSpPr>
        <p:spPr>
          <a:xfrm>
            <a:off x="624434" y="2005130"/>
            <a:ext cx="6690766" cy="34671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68" name="Titel 3"/>
          <p:cNvSpPr>
            <a:spLocks noGrp="1"/>
          </p:cNvSpPr>
          <p:nvPr>
            <p:ph type="title"/>
          </p:nvPr>
        </p:nvSpPr>
        <p:spPr>
          <a:xfrm>
            <a:off x="731838" y="711463"/>
            <a:ext cx="5338800" cy="341050"/>
          </a:xfrm>
        </p:spPr>
        <p:txBody>
          <a:bodyPr tIns="36000" bIns="0"/>
          <a:lstStyle>
            <a:lvl1pPr>
              <a:defRPr sz="2200" strike="noStrike" baseline="0"/>
            </a:lvl1pPr>
          </a:lstStyle>
          <a:p>
            <a:r>
              <a:rPr lang="nl-NL"/>
              <a:t>Titelstijl van model bewerken</a:t>
            </a:r>
            <a:endParaRPr lang="nl-NL" dirty="0"/>
          </a:p>
        </p:txBody>
      </p:sp>
      <p:sp>
        <p:nvSpPr>
          <p:cNvPr id="6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8705382" y="259570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7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9164170" y="259570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7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9622958" y="259570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72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10081746" y="259570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73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540534" y="259570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74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10999322" y="259570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75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11458110" y="259570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76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8714263" y="1415164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77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73051" y="1415164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78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631839" y="1415164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79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10090627" y="1415164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80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10549415" y="1415164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81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1008203" y="1415164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82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11466991" y="1415164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83" name="Text Placeholder 4"/>
          <p:cNvSpPr>
            <a:spLocks noGrp="1"/>
          </p:cNvSpPr>
          <p:nvPr>
            <p:ph type="body" sz="quarter" idx="28" hasCustomPrompt="1"/>
          </p:nvPr>
        </p:nvSpPr>
        <p:spPr>
          <a:xfrm>
            <a:off x="8714263" y="2567683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84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9173051" y="2567683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85" name="Text Placeholder 4"/>
          <p:cNvSpPr>
            <a:spLocks noGrp="1"/>
          </p:cNvSpPr>
          <p:nvPr>
            <p:ph type="body" sz="quarter" idx="30" hasCustomPrompt="1"/>
          </p:nvPr>
        </p:nvSpPr>
        <p:spPr>
          <a:xfrm>
            <a:off x="9631839" y="2567683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86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10090627" y="2567683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87" name="Text Placeholder 4"/>
          <p:cNvSpPr>
            <a:spLocks noGrp="1"/>
          </p:cNvSpPr>
          <p:nvPr>
            <p:ph type="body" sz="quarter" idx="32" hasCustomPrompt="1"/>
          </p:nvPr>
        </p:nvSpPr>
        <p:spPr>
          <a:xfrm>
            <a:off x="10549415" y="2567683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88" name="Text Placeholder 4"/>
          <p:cNvSpPr>
            <a:spLocks noGrp="1"/>
          </p:cNvSpPr>
          <p:nvPr>
            <p:ph type="body" sz="quarter" idx="33" hasCustomPrompt="1"/>
          </p:nvPr>
        </p:nvSpPr>
        <p:spPr>
          <a:xfrm>
            <a:off x="11008203" y="2567683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89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11466991" y="2567683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90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8714518" y="3723277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91" name="Text Placeholder 4"/>
          <p:cNvSpPr>
            <a:spLocks noGrp="1"/>
          </p:cNvSpPr>
          <p:nvPr>
            <p:ph type="body" sz="quarter" idx="36" hasCustomPrompt="1"/>
          </p:nvPr>
        </p:nvSpPr>
        <p:spPr>
          <a:xfrm>
            <a:off x="9173306" y="3723277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92" name="Text Placeholder 4"/>
          <p:cNvSpPr>
            <a:spLocks noGrp="1"/>
          </p:cNvSpPr>
          <p:nvPr>
            <p:ph type="body" sz="quarter" idx="37" hasCustomPrompt="1"/>
          </p:nvPr>
        </p:nvSpPr>
        <p:spPr>
          <a:xfrm>
            <a:off x="9632094" y="3723277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93" name="Text Placeholder 4"/>
          <p:cNvSpPr>
            <a:spLocks noGrp="1"/>
          </p:cNvSpPr>
          <p:nvPr>
            <p:ph type="body" sz="quarter" idx="38" hasCustomPrompt="1"/>
          </p:nvPr>
        </p:nvSpPr>
        <p:spPr>
          <a:xfrm>
            <a:off x="10090882" y="3723277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94" name="Text Placeholder 4"/>
          <p:cNvSpPr>
            <a:spLocks noGrp="1"/>
          </p:cNvSpPr>
          <p:nvPr>
            <p:ph type="body" sz="quarter" idx="39" hasCustomPrompt="1"/>
          </p:nvPr>
        </p:nvSpPr>
        <p:spPr>
          <a:xfrm>
            <a:off x="10549670" y="3723277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95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11008458" y="3723277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96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1467246" y="3723277"/>
            <a:ext cx="458788" cy="1149350"/>
          </a:xfrm>
          <a:custGeom>
            <a:avLst/>
            <a:gdLst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1149350 h 1149350"/>
              <a:gd name="connsiteX4" fmla="*/ 0 w 458788"/>
              <a:gd name="connsiteY4" fmla="*/ 0 h 1149350"/>
              <a:gd name="connsiteX0" fmla="*/ 0 w 458788"/>
              <a:gd name="connsiteY0" fmla="*/ 0 h 1149350"/>
              <a:gd name="connsiteX1" fmla="*/ 458788 w 458788"/>
              <a:gd name="connsiteY1" fmla="*/ 0 h 1149350"/>
              <a:gd name="connsiteX2" fmla="*/ 458788 w 458788"/>
              <a:gd name="connsiteY2" fmla="*/ 1149350 h 1149350"/>
              <a:gd name="connsiteX3" fmla="*/ 0 w 458788"/>
              <a:gd name="connsiteY3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88" h="1149350">
                <a:moveTo>
                  <a:pt x="0" y="0"/>
                </a:moveTo>
                <a:lnTo>
                  <a:pt x="458788" y="0"/>
                </a:lnTo>
                <a:lnTo>
                  <a:pt x="458788" y="11493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BE" dirty="0"/>
              <a:t> </a:t>
            </a:r>
          </a:p>
        </p:txBody>
      </p:sp>
      <p:sp>
        <p:nvSpPr>
          <p:cNvPr id="97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731838" y="1104151"/>
            <a:ext cx="1679370" cy="335852"/>
          </a:xfrm>
          <a:solidFill>
            <a:schemeClr val="accent1"/>
          </a:solidFill>
        </p:spPr>
        <p:txBody>
          <a:bodyPr wrap="none" lIns="0" tIns="36000" bIns="36000" anchor="t" anchorCtr="0">
            <a:spAutoFit/>
          </a:bodyPr>
          <a:lstStyle>
            <a:lvl1pPr marL="96838" indent="0" algn="l">
              <a:buNone/>
              <a:tabLst/>
              <a:defRPr lang="nl-NL" sz="1800" kern="1200" cap="all" baseline="0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 dirty="0"/>
              <a:t>Ondertitel</a:t>
            </a:r>
          </a:p>
        </p:txBody>
      </p:sp>
    </p:spTree>
    <p:extLst/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voettekst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3" name="Titel 3"/>
          <p:cNvSpPr>
            <a:spLocks noGrp="1"/>
          </p:cNvSpPr>
          <p:nvPr>
            <p:ph type="title"/>
          </p:nvPr>
        </p:nvSpPr>
        <p:spPr>
          <a:xfrm>
            <a:off x="731838" y="711463"/>
            <a:ext cx="5338800" cy="341050"/>
          </a:xfrm>
        </p:spPr>
        <p:txBody>
          <a:bodyPr tIns="36000" bIns="0"/>
          <a:lstStyle>
            <a:lvl1pPr>
              <a:defRPr sz="2200" strike="noStrike" baseline="0"/>
            </a:lvl1pPr>
          </a:lstStyle>
          <a:p>
            <a:r>
              <a:rPr lang="nl-NL"/>
              <a:t>Titelstijl van model bewerken</a:t>
            </a:r>
            <a:endParaRPr lang="nl-NL" dirty="0"/>
          </a:p>
        </p:txBody>
      </p:sp>
      <p:sp>
        <p:nvSpPr>
          <p:cNvPr id="1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731838" y="1104151"/>
            <a:ext cx="1679370" cy="335852"/>
          </a:xfrm>
          <a:solidFill>
            <a:schemeClr val="accent1"/>
          </a:solidFill>
        </p:spPr>
        <p:txBody>
          <a:bodyPr wrap="none" lIns="0" tIns="36000" bIns="36000" anchor="t" anchorCtr="0">
            <a:spAutoFit/>
          </a:bodyPr>
          <a:lstStyle>
            <a:lvl1pPr marL="96838" indent="0" algn="l">
              <a:buNone/>
              <a:tabLst/>
              <a:defRPr lang="nl-NL" sz="1800" kern="1200" cap="all" baseline="0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 dirty="0"/>
              <a:t>Ondertitel</a:t>
            </a:r>
          </a:p>
        </p:txBody>
      </p:sp>
    </p:spTree>
    <p:extLst/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 sche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voettekst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‹#›</a:t>
            </a:fld>
            <a:endParaRPr lang="nl-NL" dirty="0"/>
          </a:p>
        </p:txBody>
      </p:sp>
    </p:spTree>
    <p:extLst/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oo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voettekst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4" name="Vrije vorm 3"/>
          <p:cNvSpPr/>
          <p:nvPr userDrawn="1"/>
        </p:nvSpPr>
        <p:spPr>
          <a:xfrm>
            <a:off x="4978033" y="1362517"/>
            <a:ext cx="229923" cy="3777307"/>
          </a:xfrm>
          <a:custGeom>
            <a:avLst/>
            <a:gdLst>
              <a:gd name="connsiteX0" fmla="*/ 177800 w 184150"/>
              <a:gd name="connsiteY0" fmla="*/ 0 h 1771650"/>
              <a:gd name="connsiteX1" fmla="*/ 177800 w 184150"/>
              <a:gd name="connsiteY1" fmla="*/ 454025 h 1771650"/>
              <a:gd name="connsiteX2" fmla="*/ 0 w 184150"/>
              <a:gd name="connsiteY2" fmla="*/ 454025 h 1771650"/>
              <a:gd name="connsiteX3" fmla="*/ 184150 w 184150"/>
              <a:gd name="connsiteY3" fmla="*/ 898525 h 1771650"/>
              <a:gd name="connsiteX4" fmla="*/ 184150 w 184150"/>
              <a:gd name="connsiteY4" fmla="*/ 1771650 h 1771650"/>
              <a:gd name="connsiteX0" fmla="*/ 177800 w 189210"/>
              <a:gd name="connsiteY0" fmla="*/ 0 h 1771650"/>
              <a:gd name="connsiteX1" fmla="*/ 177800 w 189210"/>
              <a:gd name="connsiteY1" fmla="*/ 454025 h 1771650"/>
              <a:gd name="connsiteX2" fmla="*/ 0 w 189210"/>
              <a:gd name="connsiteY2" fmla="*/ 454025 h 1771650"/>
              <a:gd name="connsiteX3" fmla="*/ 189210 w 189210"/>
              <a:gd name="connsiteY3" fmla="*/ 898525 h 1771650"/>
              <a:gd name="connsiteX4" fmla="*/ 184150 w 189210"/>
              <a:gd name="connsiteY4" fmla="*/ 1771650 h 1771650"/>
              <a:gd name="connsiteX0" fmla="*/ 177800 w 191740"/>
              <a:gd name="connsiteY0" fmla="*/ 0 h 1771650"/>
              <a:gd name="connsiteX1" fmla="*/ 177800 w 191740"/>
              <a:gd name="connsiteY1" fmla="*/ 454025 h 1771650"/>
              <a:gd name="connsiteX2" fmla="*/ 0 w 191740"/>
              <a:gd name="connsiteY2" fmla="*/ 454025 h 1771650"/>
              <a:gd name="connsiteX3" fmla="*/ 191740 w 191740"/>
              <a:gd name="connsiteY3" fmla="*/ 802382 h 1771650"/>
              <a:gd name="connsiteX4" fmla="*/ 184150 w 191740"/>
              <a:gd name="connsiteY4" fmla="*/ 1771650 h 1771650"/>
              <a:gd name="connsiteX0" fmla="*/ 177800 w 186680"/>
              <a:gd name="connsiteY0" fmla="*/ 0 h 1771650"/>
              <a:gd name="connsiteX1" fmla="*/ 177800 w 186680"/>
              <a:gd name="connsiteY1" fmla="*/ 454025 h 1771650"/>
              <a:gd name="connsiteX2" fmla="*/ 0 w 186680"/>
              <a:gd name="connsiteY2" fmla="*/ 454025 h 1771650"/>
              <a:gd name="connsiteX3" fmla="*/ 186680 w 186680"/>
              <a:gd name="connsiteY3" fmla="*/ 802382 h 1771650"/>
              <a:gd name="connsiteX4" fmla="*/ 184150 w 186680"/>
              <a:gd name="connsiteY4" fmla="*/ 1771650 h 1771650"/>
              <a:gd name="connsiteX0" fmla="*/ 177800 w 184150"/>
              <a:gd name="connsiteY0" fmla="*/ 0 h 1771650"/>
              <a:gd name="connsiteX1" fmla="*/ 177800 w 184150"/>
              <a:gd name="connsiteY1" fmla="*/ 454025 h 1771650"/>
              <a:gd name="connsiteX2" fmla="*/ 0 w 184150"/>
              <a:gd name="connsiteY2" fmla="*/ 454025 h 1771650"/>
              <a:gd name="connsiteX3" fmla="*/ 184150 w 184150"/>
              <a:gd name="connsiteY3" fmla="*/ 804912 h 1771650"/>
              <a:gd name="connsiteX4" fmla="*/ 184150 w 184150"/>
              <a:gd name="connsiteY4" fmla="*/ 1771650 h 1771650"/>
              <a:gd name="connsiteX0" fmla="*/ 205601 w 211951"/>
              <a:gd name="connsiteY0" fmla="*/ 0 h 1771650"/>
              <a:gd name="connsiteX1" fmla="*/ 205601 w 211951"/>
              <a:gd name="connsiteY1" fmla="*/ 454025 h 1771650"/>
              <a:gd name="connsiteX2" fmla="*/ 0 w 211951"/>
              <a:gd name="connsiteY2" fmla="*/ 106521 h 1771650"/>
              <a:gd name="connsiteX3" fmla="*/ 211951 w 211951"/>
              <a:gd name="connsiteY3" fmla="*/ 804912 h 1771650"/>
              <a:gd name="connsiteX4" fmla="*/ 211951 w 211951"/>
              <a:gd name="connsiteY4" fmla="*/ 1771650 h 1771650"/>
              <a:gd name="connsiteX0" fmla="*/ 205601 w 211951"/>
              <a:gd name="connsiteY0" fmla="*/ 0 h 1771650"/>
              <a:gd name="connsiteX1" fmla="*/ 202125 w 211951"/>
              <a:gd name="connsiteY1" fmla="*/ 120420 h 1771650"/>
              <a:gd name="connsiteX2" fmla="*/ 0 w 211951"/>
              <a:gd name="connsiteY2" fmla="*/ 106521 h 1771650"/>
              <a:gd name="connsiteX3" fmla="*/ 211951 w 211951"/>
              <a:gd name="connsiteY3" fmla="*/ 804912 h 1771650"/>
              <a:gd name="connsiteX4" fmla="*/ 211951 w 211951"/>
              <a:gd name="connsiteY4" fmla="*/ 1771650 h 1771650"/>
              <a:gd name="connsiteX0" fmla="*/ 205601 w 216025"/>
              <a:gd name="connsiteY0" fmla="*/ 0 h 1771650"/>
              <a:gd name="connsiteX1" fmla="*/ 216025 w 216025"/>
              <a:gd name="connsiteY1" fmla="*/ 113470 h 1771650"/>
              <a:gd name="connsiteX2" fmla="*/ 0 w 216025"/>
              <a:gd name="connsiteY2" fmla="*/ 106521 h 1771650"/>
              <a:gd name="connsiteX3" fmla="*/ 211951 w 216025"/>
              <a:gd name="connsiteY3" fmla="*/ 804912 h 1771650"/>
              <a:gd name="connsiteX4" fmla="*/ 211951 w 216025"/>
              <a:gd name="connsiteY4" fmla="*/ 1771650 h 1771650"/>
              <a:gd name="connsiteX0" fmla="*/ 205601 w 211951"/>
              <a:gd name="connsiteY0" fmla="*/ 0 h 1771650"/>
              <a:gd name="connsiteX1" fmla="*/ 202125 w 211951"/>
              <a:gd name="connsiteY1" fmla="*/ 116945 h 1771650"/>
              <a:gd name="connsiteX2" fmla="*/ 0 w 211951"/>
              <a:gd name="connsiteY2" fmla="*/ 106521 h 1771650"/>
              <a:gd name="connsiteX3" fmla="*/ 211951 w 211951"/>
              <a:gd name="connsiteY3" fmla="*/ 804912 h 1771650"/>
              <a:gd name="connsiteX4" fmla="*/ 211951 w 211951"/>
              <a:gd name="connsiteY4" fmla="*/ 1771650 h 1771650"/>
              <a:gd name="connsiteX0" fmla="*/ 205601 w 211951"/>
              <a:gd name="connsiteY0" fmla="*/ 0 h 1771650"/>
              <a:gd name="connsiteX1" fmla="*/ 209075 w 211951"/>
              <a:gd name="connsiteY1" fmla="*/ 120420 h 1771650"/>
              <a:gd name="connsiteX2" fmla="*/ 0 w 211951"/>
              <a:gd name="connsiteY2" fmla="*/ 106521 h 1771650"/>
              <a:gd name="connsiteX3" fmla="*/ 211951 w 211951"/>
              <a:gd name="connsiteY3" fmla="*/ 804912 h 1771650"/>
              <a:gd name="connsiteX4" fmla="*/ 211951 w 211951"/>
              <a:gd name="connsiteY4" fmla="*/ 1771650 h 1771650"/>
              <a:gd name="connsiteX0" fmla="*/ 195176 w 201526"/>
              <a:gd name="connsiteY0" fmla="*/ 0 h 1771650"/>
              <a:gd name="connsiteX1" fmla="*/ 198650 w 201526"/>
              <a:gd name="connsiteY1" fmla="*/ 120420 h 1771650"/>
              <a:gd name="connsiteX2" fmla="*/ 0 w 201526"/>
              <a:gd name="connsiteY2" fmla="*/ 116947 h 1771650"/>
              <a:gd name="connsiteX3" fmla="*/ 201526 w 201526"/>
              <a:gd name="connsiteY3" fmla="*/ 804912 h 1771650"/>
              <a:gd name="connsiteX4" fmla="*/ 201526 w 201526"/>
              <a:gd name="connsiteY4" fmla="*/ 1771650 h 1771650"/>
              <a:gd name="connsiteX0" fmla="*/ 195176 w 201526"/>
              <a:gd name="connsiteY0" fmla="*/ 0 h 1771650"/>
              <a:gd name="connsiteX1" fmla="*/ 198650 w 201526"/>
              <a:gd name="connsiteY1" fmla="*/ 120420 h 1771650"/>
              <a:gd name="connsiteX2" fmla="*/ 0 w 201526"/>
              <a:gd name="connsiteY2" fmla="*/ 106521 h 1771650"/>
              <a:gd name="connsiteX3" fmla="*/ 201526 w 201526"/>
              <a:gd name="connsiteY3" fmla="*/ 804912 h 1771650"/>
              <a:gd name="connsiteX4" fmla="*/ 201526 w 201526"/>
              <a:gd name="connsiteY4" fmla="*/ 1771650 h 1771650"/>
              <a:gd name="connsiteX0" fmla="*/ 191701 w 198051"/>
              <a:gd name="connsiteY0" fmla="*/ 0 h 1771650"/>
              <a:gd name="connsiteX1" fmla="*/ 195175 w 198051"/>
              <a:gd name="connsiteY1" fmla="*/ 120420 h 1771650"/>
              <a:gd name="connsiteX2" fmla="*/ 0 w 198051"/>
              <a:gd name="connsiteY2" fmla="*/ 116947 h 1771650"/>
              <a:gd name="connsiteX3" fmla="*/ 198051 w 198051"/>
              <a:gd name="connsiteY3" fmla="*/ 804912 h 1771650"/>
              <a:gd name="connsiteX4" fmla="*/ 198051 w 198051"/>
              <a:gd name="connsiteY4" fmla="*/ 1771650 h 1771650"/>
              <a:gd name="connsiteX0" fmla="*/ 191701 w 198051"/>
              <a:gd name="connsiteY0" fmla="*/ 0 h 1771650"/>
              <a:gd name="connsiteX1" fmla="*/ 190902 w 198051"/>
              <a:gd name="connsiteY1" fmla="*/ 122556 h 1771650"/>
              <a:gd name="connsiteX2" fmla="*/ 0 w 198051"/>
              <a:gd name="connsiteY2" fmla="*/ 116947 h 1771650"/>
              <a:gd name="connsiteX3" fmla="*/ 198051 w 198051"/>
              <a:gd name="connsiteY3" fmla="*/ 804912 h 1771650"/>
              <a:gd name="connsiteX4" fmla="*/ 198051 w 198051"/>
              <a:gd name="connsiteY4" fmla="*/ 1771650 h 1771650"/>
              <a:gd name="connsiteX0" fmla="*/ 155380 w 161730"/>
              <a:gd name="connsiteY0" fmla="*/ 0 h 1771650"/>
              <a:gd name="connsiteX1" fmla="*/ 154581 w 161730"/>
              <a:gd name="connsiteY1" fmla="*/ 122556 h 1771650"/>
              <a:gd name="connsiteX2" fmla="*/ 0 w 161730"/>
              <a:gd name="connsiteY2" fmla="*/ 116947 h 1771650"/>
              <a:gd name="connsiteX3" fmla="*/ 161730 w 161730"/>
              <a:gd name="connsiteY3" fmla="*/ 804912 h 1771650"/>
              <a:gd name="connsiteX4" fmla="*/ 161730 w 161730"/>
              <a:gd name="connsiteY4" fmla="*/ 1771650 h 1771650"/>
              <a:gd name="connsiteX0" fmla="*/ 140425 w 146775"/>
              <a:gd name="connsiteY0" fmla="*/ 0 h 1771650"/>
              <a:gd name="connsiteX1" fmla="*/ 139626 w 146775"/>
              <a:gd name="connsiteY1" fmla="*/ 122556 h 1771650"/>
              <a:gd name="connsiteX2" fmla="*/ 0 w 146775"/>
              <a:gd name="connsiteY2" fmla="*/ 116947 h 1771650"/>
              <a:gd name="connsiteX3" fmla="*/ 146775 w 146775"/>
              <a:gd name="connsiteY3" fmla="*/ 804912 h 1771650"/>
              <a:gd name="connsiteX4" fmla="*/ 146775 w 146775"/>
              <a:gd name="connsiteY4" fmla="*/ 1771650 h 1771650"/>
              <a:gd name="connsiteX0" fmla="*/ 138289 w 144639"/>
              <a:gd name="connsiteY0" fmla="*/ 0 h 1771650"/>
              <a:gd name="connsiteX1" fmla="*/ 137490 w 144639"/>
              <a:gd name="connsiteY1" fmla="*/ 122556 h 1771650"/>
              <a:gd name="connsiteX2" fmla="*/ 0 w 144639"/>
              <a:gd name="connsiteY2" fmla="*/ 121220 h 1771650"/>
              <a:gd name="connsiteX3" fmla="*/ 144639 w 144639"/>
              <a:gd name="connsiteY3" fmla="*/ 804912 h 1771650"/>
              <a:gd name="connsiteX4" fmla="*/ 144639 w 144639"/>
              <a:gd name="connsiteY4" fmla="*/ 1771650 h 1771650"/>
              <a:gd name="connsiteX0" fmla="*/ 138289 w 144639"/>
              <a:gd name="connsiteY0" fmla="*/ 0 h 1771650"/>
              <a:gd name="connsiteX1" fmla="*/ 137490 w 144639"/>
              <a:gd name="connsiteY1" fmla="*/ 122556 h 1771650"/>
              <a:gd name="connsiteX2" fmla="*/ 0 w 144639"/>
              <a:gd name="connsiteY2" fmla="*/ 121220 h 1771650"/>
              <a:gd name="connsiteX3" fmla="*/ 140366 w 144639"/>
              <a:gd name="connsiteY3" fmla="*/ 339153 h 1771650"/>
              <a:gd name="connsiteX4" fmla="*/ 144639 w 144639"/>
              <a:gd name="connsiteY4" fmla="*/ 1771650 h 1771650"/>
              <a:gd name="connsiteX0" fmla="*/ 138289 w 147034"/>
              <a:gd name="connsiteY0" fmla="*/ 0 h 1771650"/>
              <a:gd name="connsiteX1" fmla="*/ 137490 w 147034"/>
              <a:gd name="connsiteY1" fmla="*/ 122556 h 1771650"/>
              <a:gd name="connsiteX2" fmla="*/ 0 w 147034"/>
              <a:gd name="connsiteY2" fmla="*/ 121220 h 1771650"/>
              <a:gd name="connsiteX3" fmla="*/ 146776 w 147034"/>
              <a:gd name="connsiteY3" fmla="*/ 364791 h 1771650"/>
              <a:gd name="connsiteX4" fmla="*/ 144639 w 147034"/>
              <a:gd name="connsiteY4" fmla="*/ 1771650 h 1771650"/>
              <a:gd name="connsiteX0" fmla="*/ 138289 w 144639"/>
              <a:gd name="connsiteY0" fmla="*/ 0 h 1771650"/>
              <a:gd name="connsiteX1" fmla="*/ 137490 w 144639"/>
              <a:gd name="connsiteY1" fmla="*/ 122556 h 1771650"/>
              <a:gd name="connsiteX2" fmla="*/ 0 w 144639"/>
              <a:gd name="connsiteY2" fmla="*/ 121220 h 1771650"/>
              <a:gd name="connsiteX3" fmla="*/ 140366 w 144639"/>
              <a:gd name="connsiteY3" fmla="*/ 362655 h 1771650"/>
              <a:gd name="connsiteX4" fmla="*/ 144639 w 144639"/>
              <a:gd name="connsiteY4" fmla="*/ 1771650 h 1771650"/>
              <a:gd name="connsiteX0" fmla="*/ 138289 w 145050"/>
              <a:gd name="connsiteY0" fmla="*/ 0 h 1771650"/>
              <a:gd name="connsiteX1" fmla="*/ 137490 w 145050"/>
              <a:gd name="connsiteY1" fmla="*/ 122556 h 1771650"/>
              <a:gd name="connsiteX2" fmla="*/ 0 w 145050"/>
              <a:gd name="connsiteY2" fmla="*/ 121220 h 1771650"/>
              <a:gd name="connsiteX3" fmla="*/ 144640 w 145050"/>
              <a:gd name="connsiteY3" fmla="*/ 360518 h 1771650"/>
              <a:gd name="connsiteX4" fmla="*/ 144639 w 145050"/>
              <a:gd name="connsiteY4" fmla="*/ 177165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050" h="1771650">
                <a:moveTo>
                  <a:pt x="138289" y="0"/>
                </a:moveTo>
                <a:cubicBezTo>
                  <a:pt x="138023" y="40852"/>
                  <a:pt x="137756" y="81704"/>
                  <a:pt x="137490" y="122556"/>
                </a:cubicBezTo>
                <a:lnTo>
                  <a:pt x="0" y="121220"/>
                </a:lnTo>
                <a:lnTo>
                  <a:pt x="144640" y="360518"/>
                </a:lnTo>
                <a:cubicBezTo>
                  <a:pt x="146064" y="838017"/>
                  <a:pt x="143215" y="1294151"/>
                  <a:pt x="144639" y="1771650"/>
                </a:cubicBezTo>
              </a:path>
            </a:pathLst>
          </a:cu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 </a:t>
            </a:r>
          </a:p>
        </p:txBody>
      </p:sp>
      <p:sp>
        <p:nvSpPr>
          <p:cNvPr id="5" name="Tijdelijke aanduiding voor tekst 33"/>
          <p:cNvSpPr>
            <a:spLocks noGrp="1"/>
          </p:cNvSpPr>
          <p:nvPr>
            <p:ph type="body" sz="quarter" idx="13"/>
          </p:nvPr>
        </p:nvSpPr>
        <p:spPr>
          <a:xfrm>
            <a:off x="1725108" y="1434321"/>
            <a:ext cx="3373365" cy="5070692"/>
          </a:xfrm>
        </p:spPr>
        <p:txBody>
          <a:bodyPr>
            <a:noAutofit/>
          </a:bodyPr>
          <a:lstStyle>
            <a:lvl1pPr>
              <a:lnSpc>
                <a:spcPct val="70000"/>
              </a:lnSpc>
              <a:defRPr sz="9000" b="1" i="0" cap="all" baseline="0">
                <a:solidFill>
                  <a:srgbClr val="0033A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6" name="Tijdelijke aanduiding voor tekst 3"/>
          <p:cNvSpPr>
            <a:spLocks noGrp="1"/>
          </p:cNvSpPr>
          <p:nvPr>
            <p:ph type="body" sz="quarter" idx="14"/>
          </p:nvPr>
        </p:nvSpPr>
        <p:spPr>
          <a:xfrm>
            <a:off x="5709052" y="1672724"/>
            <a:ext cx="5644748" cy="34671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</p:spTree>
    <p:extLst/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, ondertitel en tekst met patro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3"/>
          <p:cNvSpPr>
            <a:spLocks noGrp="1"/>
          </p:cNvSpPr>
          <p:nvPr>
            <p:ph type="title" hasCustomPrompt="1"/>
          </p:nvPr>
        </p:nvSpPr>
        <p:spPr>
          <a:xfrm>
            <a:off x="731838" y="1108512"/>
            <a:ext cx="3034018" cy="784249"/>
          </a:xfrm>
          <a:solidFill>
            <a:schemeClr val="accent2"/>
          </a:solidFill>
        </p:spPr>
        <p:txBody>
          <a:bodyPr tIns="36000" bIns="0"/>
          <a:lstStyle>
            <a:lvl1pPr>
              <a:defRPr sz="5400" strike="noStrike" baseline="0"/>
            </a:lvl1pPr>
          </a:lstStyle>
          <a:p>
            <a:r>
              <a:rPr lang="nl-NL" dirty="0"/>
              <a:t>DANK U</a:t>
            </a:r>
          </a:p>
        </p:txBody>
      </p:sp>
      <p:sp>
        <p:nvSpPr>
          <p:cNvPr id="2" name="Rechthoek 1"/>
          <p:cNvSpPr/>
          <p:nvPr userDrawn="1"/>
        </p:nvSpPr>
        <p:spPr>
          <a:xfrm>
            <a:off x="0" y="4893422"/>
            <a:ext cx="12192000" cy="1971207"/>
          </a:xfrm>
          <a:prstGeom prst="rect">
            <a:avLst/>
          </a:prstGeom>
          <a:solidFill>
            <a:schemeClr val="bg1"/>
          </a:solidFill>
          <a:ln w="603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0" dirty="0" err="1">
              <a:solidFill>
                <a:srgbClr val="0033A0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40" name="Vrije vorm 39"/>
          <p:cNvSpPr/>
          <p:nvPr userDrawn="1"/>
        </p:nvSpPr>
        <p:spPr>
          <a:xfrm>
            <a:off x="9546040" y="0"/>
            <a:ext cx="2645960" cy="6866513"/>
          </a:xfrm>
          <a:custGeom>
            <a:avLst/>
            <a:gdLst>
              <a:gd name="connsiteX0" fmla="*/ 0 w 1935678"/>
              <a:gd name="connsiteY0" fmla="*/ 0 h 5023262"/>
              <a:gd name="connsiteX1" fmla="*/ 1935678 w 1935678"/>
              <a:gd name="connsiteY1" fmla="*/ 0 h 5023262"/>
              <a:gd name="connsiteX2" fmla="*/ 1935678 w 1935678"/>
              <a:gd name="connsiteY2" fmla="*/ 5023262 h 5023262"/>
              <a:gd name="connsiteX3" fmla="*/ 0 w 1935678"/>
              <a:gd name="connsiteY3" fmla="*/ 0 h 502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5678" h="5023262">
                <a:moveTo>
                  <a:pt x="0" y="0"/>
                </a:moveTo>
                <a:lnTo>
                  <a:pt x="1935678" y="0"/>
                </a:lnTo>
                <a:lnTo>
                  <a:pt x="1935678" y="502326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38" y="5370705"/>
            <a:ext cx="3189618" cy="112434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cherm zonder foto - zwarte ondertitel"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79000">
              <a:schemeClr val="bg1">
                <a:tint val="98000"/>
                <a:satMod val="130000"/>
                <a:shade val="90000"/>
                <a:lumMod val="12000"/>
                <a:lumOff val="88000"/>
              </a:schemeClr>
            </a:gs>
            <a:gs pos="92000">
              <a:schemeClr val="bg1">
                <a:lumMod val="93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731838" y="2532948"/>
            <a:ext cx="4310091" cy="335852"/>
          </a:xfrm>
          <a:solidFill>
            <a:schemeClr val="tx1"/>
          </a:solidFill>
        </p:spPr>
        <p:txBody>
          <a:bodyPr wrap="none" lIns="0" tIns="36000" bIns="36000" anchor="t" anchorCtr="0">
            <a:spAutoFit/>
          </a:bodyPr>
          <a:lstStyle>
            <a:lvl1pPr marL="96838" indent="0" algn="l">
              <a:buNone/>
              <a:tabLst/>
              <a:defRPr lang="nl-NL" sz="1800" kern="1200" cap="all" baseline="0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 dirty="0"/>
              <a:t>Ondertitel van de presentatie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>
          <a:xfrm>
            <a:off x="731838" y="2057160"/>
            <a:ext cx="5396074" cy="424150"/>
          </a:xfrm>
        </p:spPr>
        <p:txBody>
          <a:bodyPr tIns="36000" bIns="0"/>
          <a:lstStyle>
            <a:lvl1pPr>
              <a:defRPr sz="2800" strike="noStrike" baseline="0"/>
            </a:lvl1pPr>
          </a:lstStyle>
          <a:p>
            <a:r>
              <a:rPr lang="nl-NL" dirty="0"/>
              <a:t>titel van de presentatie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3592297"/>
            <a:ext cx="4137025" cy="374221"/>
          </a:xfrm>
        </p:spPr>
        <p:txBody>
          <a:bodyPr/>
          <a:lstStyle/>
          <a:p>
            <a:pPr lvl="0"/>
            <a:r>
              <a:rPr lang="nl-NL" dirty="0"/>
              <a:t>Naam van </a:t>
            </a:r>
            <a:r>
              <a:rPr lang="nl-NL"/>
              <a:t>de spreker</a:t>
            </a:r>
            <a:endParaRPr lang="nl-NL" dirty="0"/>
          </a:p>
        </p:txBody>
      </p:sp>
      <p:sp>
        <p:nvSpPr>
          <p:cNvPr id="10" name="Vrije vorm 9"/>
          <p:cNvSpPr/>
          <p:nvPr userDrawn="1"/>
        </p:nvSpPr>
        <p:spPr>
          <a:xfrm>
            <a:off x="11869296" y="698404"/>
            <a:ext cx="322704" cy="828480"/>
          </a:xfrm>
          <a:custGeom>
            <a:avLst/>
            <a:gdLst>
              <a:gd name="connsiteX0" fmla="*/ 0 w 1960775"/>
              <a:gd name="connsiteY0" fmla="*/ 0 h 5033913"/>
              <a:gd name="connsiteX1" fmla="*/ 0 w 1960775"/>
              <a:gd name="connsiteY1" fmla="*/ 0 h 5033913"/>
              <a:gd name="connsiteX2" fmla="*/ 1960775 w 1960775"/>
              <a:gd name="connsiteY2" fmla="*/ 0 h 5033913"/>
              <a:gd name="connsiteX3" fmla="*/ 1960775 w 1960775"/>
              <a:gd name="connsiteY3" fmla="*/ 5033913 h 5033913"/>
              <a:gd name="connsiteX4" fmla="*/ 0 w 1960775"/>
              <a:gd name="connsiteY4" fmla="*/ 0 h 503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0775" h="5033913">
                <a:moveTo>
                  <a:pt x="0" y="0"/>
                </a:moveTo>
                <a:lnTo>
                  <a:pt x="0" y="0"/>
                </a:lnTo>
                <a:lnTo>
                  <a:pt x="1960775" y="0"/>
                </a:lnTo>
                <a:lnTo>
                  <a:pt x="1960775" y="5033913"/>
                </a:lnTo>
                <a:lnTo>
                  <a:pt x="0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cherm zonder foto - grijze ondertitel - groot logo"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79000">
              <a:schemeClr val="bg1">
                <a:tint val="98000"/>
                <a:satMod val="130000"/>
                <a:shade val="90000"/>
                <a:lumMod val="12000"/>
                <a:lumOff val="88000"/>
              </a:schemeClr>
            </a:gs>
            <a:gs pos="92000">
              <a:schemeClr val="bg1">
                <a:lumMod val="93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731838" y="3664307"/>
            <a:ext cx="4310091" cy="335852"/>
          </a:xfrm>
          <a:solidFill>
            <a:schemeClr val="bg1">
              <a:lumMod val="85000"/>
            </a:schemeClr>
          </a:solidFill>
        </p:spPr>
        <p:txBody>
          <a:bodyPr wrap="none" lIns="0" tIns="36000" bIns="36000" anchor="t" anchorCtr="0">
            <a:spAutoFit/>
          </a:bodyPr>
          <a:lstStyle>
            <a:lvl1pPr marL="96838" indent="0" algn="l">
              <a:buNone/>
              <a:tabLst/>
              <a:defRPr lang="nl-NL" sz="1800" kern="1200" cap="all" baseline="0" dirty="0" smtClean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 dirty="0"/>
              <a:t>Ondertitel van de presentatie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723656"/>
            <a:ext cx="4137025" cy="374221"/>
          </a:xfrm>
        </p:spPr>
        <p:txBody>
          <a:bodyPr/>
          <a:lstStyle/>
          <a:p>
            <a:pPr lvl="0"/>
            <a:r>
              <a:rPr lang="nl-NL" dirty="0"/>
              <a:t>Naam van </a:t>
            </a:r>
            <a:r>
              <a:rPr lang="nl-NL"/>
              <a:t>de spreker</a:t>
            </a:r>
            <a:endParaRPr lang="nl-NL" dirty="0"/>
          </a:p>
        </p:txBody>
      </p:sp>
      <p:sp>
        <p:nvSpPr>
          <p:cNvPr id="8" name="Titel 3"/>
          <p:cNvSpPr>
            <a:spLocks noGrp="1"/>
          </p:cNvSpPr>
          <p:nvPr>
            <p:ph type="title" hasCustomPrompt="1"/>
          </p:nvPr>
        </p:nvSpPr>
        <p:spPr>
          <a:xfrm>
            <a:off x="731838" y="3188519"/>
            <a:ext cx="5396074" cy="424150"/>
          </a:xfrm>
        </p:spPr>
        <p:txBody>
          <a:bodyPr tIns="36000" bIns="0"/>
          <a:lstStyle>
            <a:lvl1pPr>
              <a:defRPr sz="2800" strike="noStrike" baseline="0"/>
            </a:lvl1pPr>
          </a:lstStyle>
          <a:p>
            <a:r>
              <a:rPr lang="nl-NL" dirty="0"/>
              <a:t>titel van de presentatie</a:t>
            </a:r>
          </a:p>
        </p:txBody>
      </p:sp>
      <p:sp>
        <p:nvSpPr>
          <p:cNvPr id="14" name="Vrije vorm 13"/>
          <p:cNvSpPr/>
          <p:nvPr userDrawn="1"/>
        </p:nvSpPr>
        <p:spPr>
          <a:xfrm>
            <a:off x="10992510" y="709339"/>
            <a:ext cx="1199456" cy="3112700"/>
          </a:xfrm>
          <a:custGeom>
            <a:avLst/>
            <a:gdLst>
              <a:gd name="connsiteX0" fmla="*/ 0 w 1935678"/>
              <a:gd name="connsiteY0" fmla="*/ 0 h 5023262"/>
              <a:gd name="connsiteX1" fmla="*/ 1935678 w 1935678"/>
              <a:gd name="connsiteY1" fmla="*/ 0 h 5023262"/>
              <a:gd name="connsiteX2" fmla="*/ 1935678 w 1935678"/>
              <a:gd name="connsiteY2" fmla="*/ 5023262 h 5023262"/>
              <a:gd name="connsiteX3" fmla="*/ 0 w 1935678"/>
              <a:gd name="connsiteY3" fmla="*/ 0 h 502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5678" h="5023262">
                <a:moveTo>
                  <a:pt x="0" y="0"/>
                </a:moveTo>
                <a:lnTo>
                  <a:pt x="1935678" y="0"/>
                </a:lnTo>
                <a:lnTo>
                  <a:pt x="1935678" y="502326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4" hasCustomPrompt="1"/>
          </p:nvPr>
        </p:nvSpPr>
        <p:spPr>
          <a:xfrm>
            <a:off x="595254" y="268585"/>
            <a:ext cx="3355200" cy="11844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lvl="0"/>
            <a:r>
              <a:rPr lang="en-GB" dirty="0"/>
              <a:t> </a:t>
            </a:r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cherm zonder foto - zwarte ondertitel - groot logo"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79000">
              <a:schemeClr val="bg1">
                <a:tint val="98000"/>
                <a:satMod val="130000"/>
                <a:shade val="90000"/>
                <a:lumMod val="12000"/>
                <a:lumOff val="88000"/>
              </a:schemeClr>
            </a:gs>
            <a:gs pos="92000">
              <a:schemeClr val="bg1">
                <a:lumMod val="93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731838" y="3664307"/>
            <a:ext cx="4310091" cy="335852"/>
          </a:xfrm>
          <a:solidFill>
            <a:schemeClr val="tx1"/>
          </a:solidFill>
        </p:spPr>
        <p:txBody>
          <a:bodyPr wrap="none" lIns="0" tIns="36000" bIns="36000" anchor="t" anchorCtr="0">
            <a:spAutoFit/>
          </a:bodyPr>
          <a:lstStyle>
            <a:lvl1pPr marL="96838" indent="0" algn="l">
              <a:buNone/>
              <a:tabLst/>
              <a:defRPr lang="nl-NL" sz="1800" kern="1200" cap="all" baseline="0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 dirty="0"/>
              <a:t>Ondertitel van de presentatie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723656"/>
            <a:ext cx="4137025" cy="374221"/>
          </a:xfrm>
        </p:spPr>
        <p:txBody>
          <a:bodyPr/>
          <a:lstStyle/>
          <a:p>
            <a:pPr lvl="0"/>
            <a:r>
              <a:rPr lang="nl-NL" dirty="0"/>
              <a:t>Naam van </a:t>
            </a:r>
            <a:r>
              <a:rPr lang="nl-NL"/>
              <a:t>de spreker</a:t>
            </a:r>
            <a:endParaRPr lang="nl-NL" dirty="0"/>
          </a:p>
        </p:txBody>
      </p:sp>
      <p:sp>
        <p:nvSpPr>
          <p:cNvPr id="8" name="Titel 3"/>
          <p:cNvSpPr>
            <a:spLocks noGrp="1"/>
          </p:cNvSpPr>
          <p:nvPr>
            <p:ph type="title" hasCustomPrompt="1"/>
          </p:nvPr>
        </p:nvSpPr>
        <p:spPr>
          <a:xfrm>
            <a:off x="731838" y="3188519"/>
            <a:ext cx="5396074" cy="424150"/>
          </a:xfrm>
        </p:spPr>
        <p:txBody>
          <a:bodyPr tIns="36000" bIns="0"/>
          <a:lstStyle>
            <a:lvl1pPr>
              <a:defRPr sz="2800" strike="noStrike" baseline="0"/>
            </a:lvl1pPr>
          </a:lstStyle>
          <a:p>
            <a:r>
              <a:rPr lang="nl-NL" dirty="0"/>
              <a:t>titel van de presentatie</a:t>
            </a:r>
          </a:p>
        </p:txBody>
      </p:sp>
      <p:sp>
        <p:nvSpPr>
          <p:cNvPr id="11" name="Vrije vorm 10"/>
          <p:cNvSpPr/>
          <p:nvPr userDrawn="1"/>
        </p:nvSpPr>
        <p:spPr>
          <a:xfrm>
            <a:off x="10992510" y="709339"/>
            <a:ext cx="1199456" cy="3112700"/>
          </a:xfrm>
          <a:custGeom>
            <a:avLst/>
            <a:gdLst>
              <a:gd name="connsiteX0" fmla="*/ 0 w 1935678"/>
              <a:gd name="connsiteY0" fmla="*/ 0 h 5023262"/>
              <a:gd name="connsiteX1" fmla="*/ 1935678 w 1935678"/>
              <a:gd name="connsiteY1" fmla="*/ 0 h 5023262"/>
              <a:gd name="connsiteX2" fmla="*/ 1935678 w 1935678"/>
              <a:gd name="connsiteY2" fmla="*/ 5023262 h 5023262"/>
              <a:gd name="connsiteX3" fmla="*/ 0 w 1935678"/>
              <a:gd name="connsiteY3" fmla="*/ 0 h 502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5678" h="5023262">
                <a:moveTo>
                  <a:pt x="0" y="0"/>
                </a:moveTo>
                <a:lnTo>
                  <a:pt x="1935678" y="0"/>
                </a:lnTo>
                <a:lnTo>
                  <a:pt x="1935678" y="502326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4" hasCustomPrompt="1"/>
          </p:nvPr>
        </p:nvSpPr>
        <p:spPr>
          <a:xfrm>
            <a:off x="595254" y="268585"/>
            <a:ext cx="3355200" cy="11844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lvl="0"/>
            <a:r>
              <a:rPr lang="en-GB" dirty="0"/>
              <a:t> </a:t>
            </a: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scherm - grijze ondertitel -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2"/>
          <p:cNvSpPr>
            <a:spLocks noGrp="1"/>
          </p:cNvSpPr>
          <p:nvPr>
            <p:ph type="pic" idx="12"/>
          </p:nvPr>
        </p:nvSpPr>
        <p:spPr>
          <a:xfrm>
            <a:off x="-4294" y="0"/>
            <a:ext cx="12196293" cy="5984875"/>
          </a:xfrm>
        </p:spPr>
        <p:txBody>
          <a:bodyPr lIns="2880000" tIns="756000" rIns="2880000" anchor="t" anchorCtr="0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1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731838" y="2951386"/>
            <a:ext cx="1679370" cy="335852"/>
          </a:xfrm>
          <a:solidFill>
            <a:schemeClr val="bg1">
              <a:lumMod val="85000"/>
            </a:schemeClr>
          </a:solidFill>
        </p:spPr>
        <p:txBody>
          <a:bodyPr wrap="none" lIns="0" tIns="36000" bIns="36000" anchor="t" anchorCtr="0">
            <a:spAutoFit/>
          </a:bodyPr>
          <a:lstStyle>
            <a:lvl1pPr marL="96838" indent="0" algn="l">
              <a:buNone/>
              <a:tabLst/>
              <a:defRPr lang="nl-NL" sz="1800" kern="1200" cap="all" baseline="0" dirty="0" smtClean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 dirty="0"/>
              <a:t>Ondertitel</a:t>
            </a:r>
          </a:p>
        </p:txBody>
      </p:sp>
      <p:sp>
        <p:nvSpPr>
          <p:cNvPr id="12" name="Titel 3"/>
          <p:cNvSpPr>
            <a:spLocks noGrp="1"/>
          </p:cNvSpPr>
          <p:nvPr>
            <p:ph type="title" hasCustomPrompt="1"/>
          </p:nvPr>
        </p:nvSpPr>
        <p:spPr>
          <a:xfrm>
            <a:off x="731838" y="2475598"/>
            <a:ext cx="3723309" cy="424150"/>
          </a:xfrm>
        </p:spPr>
        <p:txBody>
          <a:bodyPr tIns="36000" bIns="0"/>
          <a:lstStyle>
            <a:lvl1pPr>
              <a:defRPr sz="2800" strike="noStrike" baseline="0"/>
            </a:lvl1pPr>
          </a:lstStyle>
          <a:p>
            <a:r>
              <a:rPr lang="nl-NL" dirty="0" err="1"/>
              <a:t>HoofdStuk</a:t>
            </a:r>
            <a:r>
              <a:rPr lang="nl-NL" dirty="0"/>
              <a:t> Titel</a:t>
            </a:r>
          </a:p>
        </p:txBody>
      </p:sp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scherm - zwarte ondertitel -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2"/>
          <p:cNvSpPr>
            <a:spLocks noGrp="1"/>
          </p:cNvSpPr>
          <p:nvPr>
            <p:ph type="pic" idx="12"/>
          </p:nvPr>
        </p:nvSpPr>
        <p:spPr>
          <a:xfrm>
            <a:off x="-4293" y="0"/>
            <a:ext cx="12196294" cy="5984875"/>
          </a:xfrm>
        </p:spPr>
        <p:txBody>
          <a:bodyPr lIns="2880000" tIns="756000" rIns="2880000" anchor="t" anchorCtr="0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1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731838" y="2951386"/>
            <a:ext cx="1679370" cy="335852"/>
          </a:xfrm>
          <a:solidFill>
            <a:schemeClr val="tx1"/>
          </a:solidFill>
        </p:spPr>
        <p:txBody>
          <a:bodyPr wrap="none" lIns="0" tIns="36000" bIns="36000" anchor="t" anchorCtr="0">
            <a:spAutoFit/>
          </a:bodyPr>
          <a:lstStyle>
            <a:lvl1pPr marL="96838" indent="0" algn="l">
              <a:buNone/>
              <a:tabLst/>
              <a:defRPr lang="nl-NL" sz="1800" kern="1200" cap="all" baseline="0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 dirty="0"/>
              <a:t>Ondertitel</a:t>
            </a:r>
          </a:p>
        </p:txBody>
      </p:sp>
      <p:sp>
        <p:nvSpPr>
          <p:cNvPr id="12" name="Titel 3"/>
          <p:cNvSpPr>
            <a:spLocks noGrp="1"/>
          </p:cNvSpPr>
          <p:nvPr>
            <p:ph type="title" hasCustomPrompt="1"/>
          </p:nvPr>
        </p:nvSpPr>
        <p:spPr>
          <a:xfrm>
            <a:off x="731838" y="2475598"/>
            <a:ext cx="3723309" cy="424150"/>
          </a:xfrm>
        </p:spPr>
        <p:txBody>
          <a:bodyPr tIns="36000" bIns="0"/>
          <a:lstStyle>
            <a:lvl1pPr>
              <a:defRPr sz="2800" strike="noStrike" baseline="0"/>
            </a:lvl1pPr>
          </a:lstStyle>
          <a:p>
            <a:r>
              <a:rPr lang="nl-NL" dirty="0" err="1"/>
              <a:t>HoofdStuk</a:t>
            </a:r>
            <a:r>
              <a:rPr lang="nl-NL" dirty="0"/>
              <a:t> Titel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onder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voettekst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1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731838" y="1104151"/>
            <a:ext cx="1679370" cy="335852"/>
          </a:xfrm>
          <a:solidFill>
            <a:schemeClr val="accent1"/>
          </a:solidFill>
        </p:spPr>
        <p:txBody>
          <a:bodyPr wrap="none" lIns="0" tIns="36000" bIns="36000" anchor="t" anchorCtr="0">
            <a:spAutoFit/>
          </a:bodyPr>
          <a:lstStyle>
            <a:lvl1pPr marL="96838" indent="0" algn="l">
              <a:buNone/>
              <a:tabLst/>
              <a:defRPr lang="nl-NL" sz="1800" kern="1200" cap="all" baseline="0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 dirty="0"/>
              <a:t>Ondertitel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3"/>
          </p:nvPr>
        </p:nvSpPr>
        <p:spPr>
          <a:xfrm>
            <a:off x="634795" y="1990140"/>
            <a:ext cx="9387746" cy="34671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10" name="Titel 3"/>
          <p:cNvSpPr>
            <a:spLocks noGrp="1"/>
          </p:cNvSpPr>
          <p:nvPr>
            <p:ph type="title"/>
          </p:nvPr>
        </p:nvSpPr>
        <p:spPr>
          <a:xfrm>
            <a:off x="731837" y="711463"/>
            <a:ext cx="5340895" cy="341050"/>
          </a:xfrm>
        </p:spPr>
        <p:txBody>
          <a:bodyPr tIns="36000" bIns="0"/>
          <a:lstStyle>
            <a:lvl1pPr>
              <a:defRPr sz="2200" strike="noStrike" baseline="0"/>
            </a:lvl1pPr>
          </a:lstStyle>
          <a:p>
            <a:r>
              <a:rPr lang="nl-NL"/>
              <a:t>Titelstijl van model bewerken</a:t>
            </a:r>
            <a:endParaRPr lang="nl-NL" dirty="0"/>
          </a:p>
        </p:txBody>
      </p:sp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ondertitel en tekst -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voettekst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3"/>
          </p:nvPr>
        </p:nvSpPr>
        <p:spPr>
          <a:xfrm>
            <a:off x="634794" y="1990140"/>
            <a:ext cx="10719005" cy="3467100"/>
          </a:xfrm>
        </p:spPr>
        <p:txBody>
          <a:bodyPr numCol="2" spcCol="126000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7" name="Titel 3"/>
          <p:cNvSpPr>
            <a:spLocks noGrp="1"/>
          </p:cNvSpPr>
          <p:nvPr>
            <p:ph type="title"/>
          </p:nvPr>
        </p:nvSpPr>
        <p:spPr>
          <a:xfrm>
            <a:off x="731838" y="711463"/>
            <a:ext cx="5338800" cy="341050"/>
          </a:xfrm>
        </p:spPr>
        <p:txBody>
          <a:bodyPr tIns="36000" bIns="0"/>
          <a:lstStyle>
            <a:lvl1pPr>
              <a:defRPr sz="2200" strike="noStrike" baseline="0"/>
            </a:lvl1pPr>
          </a:lstStyle>
          <a:p>
            <a:r>
              <a:rPr lang="nl-NL"/>
              <a:t>Titelstijl van model bewerken</a:t>
            </a:r>
            <a:endParaRPr lang="nl-NL" dirty="0"/>
          </a:p>
        </p:txBody>
      </p:sp>
      <p:sp>
        <p:nvSpPr>
          <p:cNvPr id="10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731838" y="1104151"/>
            <a:ext cx="1679370" cy="335852"/>
          </a:xfrm>
          <a:solidFill>
            <a:schemeClr val="accent1"/>
          </a:solidFill>
        </p:spPr>
        <p:txBody>
          <a:bodyPr wrap="none" lIns="0" tIns="36000" bIns="36000" anchor="t" anchorCtr="0">
            <a:spAutoFit/>
          </a:bodyPr>
          <a:lstStyle>
            <a:lvl1pPr marL="96838" indent="0" algn="l">
              <a:buNone/>
              <a:tabLst/>
              <a:defRPr lang="nl-NL" sz="1800" kern="1200" cap="all" baseline="0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 dirty="0"/>
              <a:t>Ondertitel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79000">
              <a:schemeClr val="bg1">
                <a:tint val="98000"/>
                <a:satMod val="130000"/>
                <a:shade val="90000"/>
                <a:lumMod val="12000"/>
                <a:lumOff val="88000"/>
              </a:schemeClr>
            </a:gs>
            <a:gs pos="92000">
              <a:schemeClr val="bg1">
                <a:lumMod val="93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hoek 11"/>
          <p:cNvSpPr/>
          <p:nvPr userDrawn="1"/>
        </p:nvSpPr>
        <p:spPr>
          <a:xfrm>
            <a:off x="0" y="5976013"/>
            <a:ext cx="12192000" cy="867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algn="ctr" rotWithShape="0">
              <a:schemeClr val="tx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731838" y="645811"/>
            <a:ext cx="1079957" cy="377402"/>
          </a:xfrm>
          <a:prstGeom prst="rect">
            <a:avLst/>
          </a:prstGeom>
          <a:solidFill>
            <a:schemeClr val="accent2"/>
          </a:solidFill>
        </p:spPr>
        <p:txBody>
          <a:bodyPr vert="horz" wrap="none" lIns="0" tIns="36000" rIns="144000" bIns="36000" rtlCol="0" anchor="b">
            <a:spAutoFit/>
          </a:bodyPr>
          <a:lstStyle/>
          <a:p>
            <a:r>
              <a:rPr lang="nl-NL" dirty="0"/>
              <a:t>Titel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8245" y="2026507"/>
            <a:ext cx="10616699" cy="3422774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8610600" y="6265518"/>
            <a:ext cx="2743200" cy="1565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418139"/>
            <a:ext cx="2743200" cy="1737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r>
              <a:rPr lang="nl-NL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78" y="6098127"/>
            <a:ext cx="1500312" cy="668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490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97" r:id="rId2"/>
    <p:sldLayoutId id="2147483696" r:id="rId3"/>
    <p:sldLayoutId id="2147483700" r:id="rId4"/>
    <p:sldLayoutId id="2147483702" r:id="rId5"/>
    <p:sldLayoutId id="2147483694" r:id="rId6"/>
    <p:sldLayoutId id="2147483703" r:id="rId7"/>
    <p:sldLayoutId id="2147483706" r:id="rId8"/>
    <p:sldLayoutId id="2147483707" r:id="rId9"/>
    <p:sldLayoutId id="2147483709" r:id="rId10"/>
    <p:sldLayoutId id="2147483710" r:id="rId11"/>
    <p:sldLayoutId id="2147483705" r:id="rId12"/>
    <p:sldLayoutId id="2147483704" r:id="rId13"/>
    <p:sldLayoutId id="2147483718" r:id="rId14"/>
    <p:sldLayoutId id="2147483721" r:id="rId15"/>
    <p:sldLayoutId id="2147483708" r:id="rId16"/>
    <p:sldLayoutId id="2147483711" r:id="rId17"/>
    <p:sldLayoutId id="2147483712" r:id="rId18"/>
    <p:sldLayoutId id="2147483723" r:id="rId19"/>
    <p:sldLayoutId id="2147483713" r:id="rId20"/>
    <p:sldLayoutId id="2147483714" r:id="rId21"/>
    <p:sldLayoutId id="2147483716" r:id="rId22"/>
    <p:sldLayoutId id="2147483717" r:id="rId23"/>
    <p:sldLayoutId id="2147483715" r:id="rId24"/>
    <p:sldLayoutId id="2147483719" r:id="rId25"/>
    <p:sldLayoutId id="2147483725" r:id="rId26"/>
    <p:sldLayoutId id="2147483720" r:id="rId27"/>
    <p:sldLayoutId id="2147483724" r:id="rId28"/>
    <p:sldLayoutId id="2147483722" r:id="rId29"/>
  </p:sldLayoutIdLst>
  <p:hf hdr="0"/>
  <p:txStyles>
    <p:titleStyle>
      <a:lvl1pPr marL="133350" indent="0" algn="l" defTabSz="914377" rtl="0" eaLnBrk="1" latinLnBrk="0" hangingPunct="1">
        <a:lnSpc>
          <a:spcPct val="90000"/>
        </a:lnSpc>
        <a:spcBef>
          <a:spcPct val="0"/>
        </a:spcBef>
        <a:buNone/>
        <a:tabLst/>
        <a:defRPr sz="2200" kern="1200" cap="all" baseline="0">
          <a:solidFill>
            <a:schemeClr val="bg1"/>
          </a:solidFill>
          <a:latin typeface="Verdana" charset="0"/>
          <a:ea typeface="Verdana" charset="0"/>
          <a:cs typeface="Verdana" charset="0"/>
        </a:defRPr>
      </a:lvl1pPr>
    </p:titleStyle>
    <p:bodyStyle>
      <a:lvl1pPr marL="0" indent="0" algn="l" defTabSz="914377" rtl="0" eaLnBrk="1" latinLnBrk="0" hangingPunct="1">
        <a:lnSpc>
          <a:spcPct val="95000"/>
        </a:lnSpc>
        <a:spcBef>
          <a:spcPts val="1000"/>
        </a:spcBef>
        <a:spcAft>
          <a:spcPts val="1000"/>
        </a:spcAft>
        <a:buFont typeface="Arial" charset="0"/>
        <a:buNone/>
        <a:defRPr sz="1600" kern="1200">
          <a:solidFill>
            <a:schemeClr val="accent1"/>
          </a:solidFill>
          <a:latin typeface="Verdana" charset="0"/>
          <a:ea typeface="Verdana" charset="0"/>
          <a:cs typeface="Verdana" charset="0"/>
        </a:defRPr>
      </a:lvl1pPr>
      <a:lvl2pPr marL="268288" indent="-257175" algn="l" defTabSz="914377" rtl="0" eaLnBrk="1" latinLnBrk="0" hangingPunct="1">
        <a:lnSpc>
          <a:spcPct val="95000"/>
        </a:lnSpc>
        <a:spcBef>
          <a:spcPts val="500"/>
        </a:spcBef>
        <a:buClr>
          <a:srgbClr val="FF5000"/>
        </a:buClr>
        <a:buSzPct val="90000"/>
        <a:buFont typeface="LucidaGrande" charset="0"/>
        <a:buChar char="▶︎"/>
        <a:tabLst/>
        <a:defRPr sz="1400" kern="1200">
          <a:solidFill>
            <a:schemeClr val="accent1"/>
          </a:solidFill>
          <a:latin typeface="Verdana" charset="0"/>
          <a:ea typeface="Verdana" charset="0"/>
          <a:cs typeface="Verdana" charset="0"/>
        </a:defRPr>
      </a:lvl2pPr>
      <a:lvl3pPr marL="671513" indent="-220663" algn="l" defTabSz="914377" rtl="0" eaLnBrk="1" latinLnBrk="0" hangingPunct="1">
        <a:lnSpc>
          <a:spcPct val="95000"/>
        </a:lnSpc>
        <a:spcBef>
          <a:spcPts val="500"/>
        </a:spcBef>
        <a:buClr>
          <a:schemeClr val="bg1">
            <a:lumMod val="50000"/>
          </a:schemeClr>
        </a:buClr>
        <a:buSzPct val="90000"/>
        <a:buFont typeface="LucidaGrande" charset="0"/>
        <a:buChar char="▶︎"/>
        <a:tabLst/>
        <a:defRPr sz="1400" kern="1200">
          <a:solidFill>
            <a:schemeClr val="accent1"/>
          </a:solidFill>
          <a:latin typeface="Verdana" charset="0"/>
          <a:ea typeface="Verdana" charset="0"/>
          <a:cs typeface="Verdana" charset="0"/>
        </a:defRPr>
      </a:lvl3pPr>
      <a:lvl4pPr marL="1073150" indent="-219075" algn="l" defTabSz="914377" rtl="0" eaLnBrk="1" latinLnBrk="0" hangingPunct="1">
        <a:lnSpc>
          <a:spcPct val="95000"/>
        </a:lnSpc>
        <a:spcBef>
          <a:spcPts val="500"/>
        </a:spcBef>
        <a:buClr>
          <a:srgbClr val="FF5000"/>
        </a:buClr>
        <a:buFont typeface="Arial"/>
        <a:buChar char="•"/>
        <a:tabLst/>
        <a:defRPr sz="1400" kern="1200">
          <a:solidFill>
            <a:schemeClr val="accent1"/>
          </a:solidFill>
          <a:latin typeface="Verdana" charset="0"/>
          <a:ea typeface="Verdana" charset="0"/>
          <a:cs typeface="Verdana" charset="0"/>
        </a:defRPr>
      </a:lvl4pPr>
      <a:lvl5pPr marL="1476375" indent="-231775" algn="l" defTabSz="914377" rtl="0" eaLnBrk="1" latinLnBrk="0" hangingPunct="1">
        <a:lnSpc>
          <a:spcPct val="95000"/>
        </a:lnSpc>
        <a:spcBef>
          <a:spcPts val="500"/>
        </a:spcBef>
        <a:buClr>
          <a:schemeClr val="bg1">
            <a:lumMod val="50000"/>
          </a:schemeClr>
        </a:buClr>
        <a:buFont typeface="Arial"/>
        <a:buChar char="•"/>
        <a:tabLst/>
        <a:defRPr sz="1400" kern="1200">
          <a:solidFill>
            <a:schemeClr val="accent1"/>
          </a:solidFill>
          <a:latin typeface="Verdana" charset="0"/>
          <a:ea typeface="Verdana" charset="0"/>
          <a:cs typeface="Verdana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3.avi"/><Relationship Id="rId1" Type="http://schemas.microsoft.com/office/2007/relationships/media" Target="../media/media3.avi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6265E45-4536-464A-B342-4F53056573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2672732"/>
            <a:ext cx="6692281" cy="335852"/>
          </a:xfrm>
        </p:spPr>
        <p:txBody>
          <a:bodyPr/>
          <a:lstStyle/>
          <a:p>
            <a:pPr marL="100330"/>
            <a:r>
              <a:rPr lang="en-GB"/>
              <a:t>Follow up committee meeting of Neandertal_3D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27137D-48AF-4311-B159-412740521B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Panagiotis Gonidakis</a:t>
            </a:r>
          </a:p>
          <a:p>
            <a:r>
              <a:rPr lang="en-GB" dirty="0"/>
              <a:t>Bart Jansen</a:t>
            </a: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D4D1E51-2DCC-4ADB-ACAE-91F7E2A68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1669362"/>
            <a:ext cx="8413567" cy="811949"/>
          </a:xfrm>
        </p:spPr>
        <p:txBody>
          <a:bodyPr/>
          <a:lstStyle/>
          <a:p>
            <a:r>
              <a:rPr lang="en-GB" dirty="0"/>
              <a:t>NEANDERTAL 3D</a:t>
            </a:r>
            <a:br>
              <a:rPr lang="en-GB" dirty="0"/>
            </a:br>
            <a:r>
              <a:rPr lang="en-GB" dirty="0"/>
              <a:t>New functionalities in </a:t>
            </a:r>
            <a:r>
              <a:rPr lang="en-GB" dirty="0" err="1"/>
              <a:t>lhp</a:t>
            </a:r>
            <a:r>
              <a:rPr lang="en-GB" dirty="0"/>
              <a:t> </a:t>
            </a:r>
            <a:r>
              <a:rPr lang="en-GB" dirty="0" err="1"/>
              <a:t>fusionbox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0344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41554F-DC7C-45F8-99FB-2BDF49E8D2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BC69DC-182A-4568-BFFB-D52640AE67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902759EB-32B4-4714-8B68-B24F96B76032}" type="datetime1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10</a:t>
            </a:fld>
            <a:endParaRPr lang="nl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ED9379-BCDB-46D6-87AE-84551242C5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795" y="1990140"/>
            <a:ext cx="3870703" cy="336484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Select the </a:t>
            </a:r>
            <a:r>
              <a:rPr lang="en-GB" b="1" dirty="0"/>
              <a:t>Point Cloud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Create </a:t>
            </a:r>
            <a:r>
              <a:rPr lang="en-GB" b="1" dirty="0"/>
              <a:t>Meter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i="1" dirty="0"/>
              <a:t>Operations -&gt; Create -&gt; Derive -&gt; Meter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Select</a:t>
            </a:r>
            <a:r>
              <a:rPr lang="en-GB" dirty="0"/>
              <a:t> Meter from Hierarchy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Edit</a:t>
            </a:r>
            <a:r>
              <a:rPr lang="en-GB" dirty="0"/>
              <a:t>: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dirty="0"/>
              <a:t>Start: PUM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dirty="0"/>
              <a:t>End 1: PUM1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dirty="0"/>
              <a:t>Mode: point distance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496F2AB-44D4-4D99-9756-8C5D5476F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11463"/>
            <a:ext cx="3041520" cy="341050"/>
          </a:xfrm>
        </p:spPr>
        <p:txBody>
          <a:bodyPr/>
          <a:lstStyle/>
          <a:p>
            <a:r>
              <a:rPr lang="en-GB" dirty="0"/>
              <a:t>Generate meters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830BE51-665C-429C-AED0-4B7FC8924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1104151"/>
            <a:ext cx="1420004" cy="335852"/>
          </a:xfrm>
        </p:spPr>
        <p:txBody>
          <a:bodyPr/>
          <a:lstStyle/>
          <a:p>
            <a:r>
              <a:rPr lang="en-GB" dirty="0"/>
              <a:t>manually</a:t>
            </a:r>
          </a:p>
        </p:txBody>
      </p:sp>
      <p:pic>
        <p:nvPicPr>
          <p:cNvPr id="5" name="Presentation manual meter">
            <a:hlinkClick r:id="" action="ppaction://media"/>
            <a:extLst>
              <a:ext uri="{FF2B5EF4-FFF2-40B4-BE49-F238E27FC236}">
                <a16:creationId xmlns:a16="http://schemas.microsoft.com/office/drawing/2014/main" id="{A8E705A4-1602-4E0C-9A3E-FF6EA5F1BD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21629" y="1440003"/>
            <a:ext cx="7351852" cy="394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88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4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41554F-DC7C-45F8-99FB-2BDF49E8D2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BC69DC-182A-4568-BFFB-D52640AE67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902759EB-32B4-4714-8B68-B24F96B76032}" type="datetime1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11</a:t>
            </a:fld>
            <a:endParaRPr lang="nl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ED9379-BCDB-46D6-87AE-84551242C5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Create a text document .</a:t>
            </a:r>
            <a:r>
              <a:rPr lang="en-GB" dirty="0" err="1"/>
              <a:t>dic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Measurements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dirty="0"/>
              <a:t>Point distance: Landmark1 Landmark2 </a:t>
            </a:r>
            <a:r>
              <a:rPr lang="en-GB" dirty="0" err="1"/>
              <a:t>pd</a:t>
            </a:r>
            <a:endParaRPr lang="en-GB" dirty="0"/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dirty="0"/>
              <a:t>Line angle: Landmark1 Landmark2 Landmark3 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 a single .</a:t>
            </a:r>
            <a:r>
              <a:rPr lang="en-GB" dirty="0" err="1"/>
              <a:t>dic</a:t>
            </a:r>
            <a:r>
              <a:rPr lang="en-GB" dirty="0"/>
              <a:t> we can have more than one meter</a:t>
            </a:r>
          </a:p>
          <a:p>
            <a:pPr lvl="1" indent="0">
              <a:buNone/>
            </a:pPr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496F2AB-44D4-4D99-9756-8C5D5476F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11463"/>
            <a:ext cx="3041520" cy="341050"/>
          </a:xfrm>
        </p:spPr>
        <p:txBody>
          <a:bodyPr/>
          <a:lstStyle/>
          <a:p>
            <a:r>
              <a:rPr lang="en-GB" dirty="0"/>
              <a:t>Generate meters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830BE51-665C-429C-AED0-4B7FC8924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1104151"/>
            <a:ext cx="2400978" cy="335852"/>
          </a:xfrm>
        </p:spPr>
        <p:txBody>
          <a:bodyPr/>
          <a:lstStyle/>
          <a:p>
            <a:r>
              <a:rPr lang="en-GB" dirty="0"/>
              <a:t>Scripted meters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40BD8F-C64C-4F1F-B80C-F6B137D52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6934" y="1425061"/>
            <a:ext cx="3081631" cy="11654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84DA59-8815-4F2A-8F4B-FFF3C17DD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6934" y="4082262"/>
            <a:ext cx="2951994" cy="108579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4D3C11D-1DFD-458C-B64A-D79246D4B44F}"/>
              </a:ext>
            </a:extLst>
          </p:cNvPr>
          <p:cNvSpPr txBox="1"/>
          <p:nvPr/>
        </p:nvSpPr>
        <p:spPr>
          <a:xfrm>
            <a:off x="7308063" y="711463"/>
            <a:ext cx="4152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33A0"/>
                </a:solidFill>
                <a:latin typeface="Verdana" charset="0"/>
                <a:ea typeface="Verdana" charset="0"/>
                <a:cs typeface="Verdana" charset="0"/>
              </a:rPr>
              <a:t>Dictionary to measure the point</a:t>
            </a:r>
          </a:p>
          <a:p>
            <a:r>
              <a:rPr lang="en-GB" dirty="0">
                <a:solidFill>
                  <a:srgbClr val="0033A0"/>
                </a:solidFill>
                <a:latin typeface="Verdana" charset="0"/>
                <a:ea typeface="Verdana" charset="0"/>
                <a:cs typeface="Verdana" charset="0"/>
              </a:rPr>
              <a:t>Distance between PUM and PUM1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0AB4CF-E94D-40B4-87DC-5ED2BED35961}"/>
              </a:ext>
            </a:extLst>
          </p:cNvPr>
          <p:cNvSpPr txBox="1"/>
          <p:nvPr/>
        </p:nvSpPr>
        <p:spPr>
          <a:xfrm>
            <a:off x="7308062" y="3181103"/>
            <a:ext cx="39244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33A0"/>
                </a:solidFill>
                <a:latin typeface="Verdana" charset="0"/>
                <a:ea typeface="Verdana" charset="0"/>
                <a:cs typeface="Verdana" charset="0"/>
              </a:rPr>
              <a:t>Dictionary to measure the angle</a:t>
            </a:r>
          </a:p>
          <a:p>
            <a:r>
              <a:rPr lang="en-GB" dirty="0">
                <a:solidFill>
                  <a:srgbClr val="0033A0"/>
                </a:solidFill>
                <a:latin typeface="Verdana" charset="0"/>
                <a:ea typeface="Verdana" charset="0"/>
                <a:cs typeface="Verdana" charset="0"/>
              </a:rPr>
              <a:t>between SPU, SPU1 and PUM1</a:t>
            </a:r>
          </a:p>
        </p:txBody>
      </p:sp>
    </p:spTree>
    <p:extLst>
      <p:ext uri="{BB962C8B-B14F-4D97-AF65-F5344CB8AC3E}">
        <p14:creationId xmlns:p14="http://schemas.microsoft.com/office/powerpoint/2010/main" val="2475532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41554F-DC7C-45F8-99FB-2BDF49E8D2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BC69DC-182A-4568-BFFB-D52640AE67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902759EB-32B4-4714-8B68-B24F96B76032}" type="datetime1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12</a:t>
            </a:fld>
            <a:endParaRPr lang="nl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ED9379-BCDB-46D6-87AE-84551242C5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795" y="1990140"/>
            <a:ext cx="5840820" cy="336484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Create a text document .</a:t>
            </a:r>
            <a:r>
              <a:rPr lang="en-GB" dirty="0" err="1"/>
              <a:t>dic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Measurements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dirty="0"/>
              <a:t>Point distance: PUM PUM1 </a:t>
            </a:r>
            <a:r>
              <a:rPr lang="en-GB" dirty="0" err="1"/>
              <a:t>pd</a:t>
            </a:r>
            <a:endParaRPr lang="en-GB" dirty="0"/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dirty="0"/>
              <a:t>Line angle: SPU SPU1 PUM1 la</a:t>
            </a:r>
          </a:p>
          <a:p>
            <a:pPr lvl="1" indent="0">
              <a:buNone/>
            </a:pPr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496F2AB-44D4-4D99-9756-8C5D5476F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11463"/>
            <a:ext cx="3041520" cy="341050"/>
          </a:xfrm>
        </p:spPr>
        <p:txBody>
          <a:bodyPr/>
          <a:lstStyle/>
          <a:p>
            <a:r>
              <a:rPr lang="en-GB" dirty="0"/>
              <a:t>Generate meters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830BE51-665C-429C-AED0-4B7FC8924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1104151"/>
            <a:ext cx="2400978" cy="335852"/>
          </a:xfrm>
        </p:spPr>
        <p:txBody>
          <a:bodyPr/>
          <a:lstStyle/>
          <a:p>
            <a:r>
              <a:rPr lang="en-GB" dirty="0"/>
              <a:t>Scripted meters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FC9CED-AFE8-4A77-AB5F-ED73DDAD1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3795" y="712722"/>
            <a:ext cx="3031411" cy="255483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4946D98-DB38-4783-9B53-D13EC540E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6957" y="166254"/>
            <a:ext cx="2076432" cy="563602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1241EB8-11A7-42B1-832F-A0440FAC1B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8641" y="166254"/>
            <a:ext cx="2280657" cy="555290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BEA8D2F-1E1C-4815-8C9C-2DD5B66EB3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3795" y="3428999"/>
            <a:ext cx="3035496" cy="163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429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41554F-DC7C-45F8-99FB-2BDF49E8D2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BC69DC-182A-4568-BFFB-D52640AE67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902759EB-32B4-4714-8B68-B24F96B76032}" type="datetime1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13</a:t>
            </a:fld>
            <a:endParaRPr lang="nl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ED9379-BCDB-46D6-87AE-84551242C5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795" y="1990140"/>
            <a:ext cx="3613009" cy="336484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Create</a:t>
            </a:r>
            <a:r>
              <a:rPr lang="en-GB" dirty="0"/>
              <a:t> a .</a:t>
            </a:r>
            <a:r>
              <a:rPr lang="en-GB" dirty="0" err="1"/>
              <a:t>dic</a:t>
            </a:r>
            <a:r>
              <a:rPr lang="en-GB" dirty="0"/>
              <a:t> file (Done)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Select</a:t>
            </a:r>
            <a:r>
              <a:rPr lang="en-GB" dirty="0"/>
              <a:t> the point cloud in hierarchy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dirty="0"/>
              <a:t>Otherwise it is </a:t>
            </a:r>
            <a:r>
              <a:rPr lang="en-GB" b="1" dirty="0"/>
              <a:t>disabled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i="1" dirty="0"/>
              <a:t>Avoid conflicts </a:t>
            </a:r>
            <a:r>
              <a:rPr lang="en-GB" dirty="0"/>
              <a:t>between cloud points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Create a </a:t>
            </a:r>
            <a:r>
              <a:rPr lang="en-GB" b="1" dirty="0"/>
              <a:t>scripted meter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i="1" dirty="0"/>
              <a:t>Operation -&gt; Create -&gt; New -&gt; scripted meter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Load</a:t>
            </a:r>
            <a:r>
              <a:rPr lang="en-GB" dirty="0"/>
              <a:t> .</a:t>
            </a:r>
            <a:r>
              <a:rPr lang="en-GB" dirty="0" err="1"/>
              <a:t>dic</a:t>
            </a:r>
            <a:r>
              <a:rPr lang="en-GB" dirty="0"/>
              <a:t> file </a:t>
            </a:r>
          </a:p>
          <a:p>
            <a:pPr lvl="1" indent="0">
              <a:buNone/>
            </a:pPr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496F2AB-44D4-4D99-9756-8C5D5476F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11463"/>
            <a:ext cx="3041520" cy="341050"/>
          </a:xfrm>
        </p:spPr>
        <p:txBody>
          <a:bodyPr/>
          <a:lstStyle/>
          <a:p>
            <a:r>
              <a:rPr lang="en-GB" dirty="0"/>
              <a:t>Generate meters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830BE51-665C-429C-AED0-4B7FC8924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1104151"/>
            <a:ext cx="2400978" cy="335852"/>
          </a:xfrm>
        </p:spPr>
        <p:txBody>
          <a:bodyPr/>
          <a:lstStyle/>
          <a:p>
            <a:r>
              <a:rPr lang="en-GB" dirty="0"/>
              <a:t>Scripted meters</a:t>
            </a:r>
          </a:p>
        </p:txBody>
      </p:sp>
      <p:pic>
        <p:nvPicPr>
          <p:cNvPr id="9" name="Presentation Scripted meters2">
            <a:hlinkClick r:id="" action="ppaction://media"/>
            <a:extLst>
              <a:ext uri="{FF2B5EF4-FFF2-40B4-BE49-F238E27FC236}">
                <a16:creationId xmlns:a16="http://schemas.microsoft.com/office/drawing/2014/main" id="{1563EBDD-8BA9-406C-92DB-7C58BC2B0E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5219" y="1664515"/>
            <a:ext cx="7293352" cy="401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44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0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74B66CC-18F1-40FD-8C84-A050AAF933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dirty="0"/>
              <a:t>New </a:t>
            </a:r>
            <a:r>
              <a:rPr lang="nl-NL" dirty="0" err="1"/>
              <a:t>Functionalities</a:t>
            </a:r>
            <a:r>
              <a:rPr lang="nl-NL" dirty="0"/>
              <a:t> in </a:t>
            </a:r>
            <a:r>
              <a:rPr lang="nl-NL" dirty="0" err="1"/>
              <a:t>LhpFusionBox</a:t>
            </a:r>
            <a:endParaRPr lang="nl-N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073E66-D3CF-43F8-A0D5-C8F83761E4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1E22834A-6D77-4E94-8967-84F6A4BD6798}" type="datetime1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14</a:t>
            </a:fld>
            <a:endParaRPr lang="nl-NL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26B17F2-0B4F-4E33-BD4D-C7D2863B7C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1104151"/>
            <a:ext cx="1920077" cy="335852"/>
          </a:xfrm>
        </p:spPr>
        <p:txBody>
          <a:bodyPr/>
          <a:lstStyle/>
          <a:p>
            <a:r>
              <a:rPr lang="en-GB" dirty="0"/>
              <a:t>Future work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82EC2A-FF58-4085-8C5D-068E80AC60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0000" tIns="45720" rIns="91440" bIns="45720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Extend </a:t>
            </a:r>
            <a:r>
              <a:rPr lang="en-GB" dirty="0"/>
              <a:t>scripted meters to measure an angle by defining 4 landmarks.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Find a </a:t>
            </a:r>
            <a:r>
              <a:rPr lang="en-GB" b="1" dirty="0"/>
              <a:t>standard format</a:t>
            </a:r>
            <a:r>
              <a:rPr lang="en-GB" dirty="0"/>
              <a:t> / method to export 3D textured model.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Already working on </a:t>
            </a:r>
            <a:r>
              <a:rPr lang="en-GB" b="1" dirty="0"/>
              <a:t>muscle wrapping.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Receive </a:t>
            </a:r>
            <a:r>
              <a:rPr lang="en-GB" b="1" dirty="0"/>
              <a:t>feedback </a:t>
            </a:r>
            <a:r>
              <a:rPr lang="en-GB" dirty="0"/>
              <a:t>/ </a:t>
            </a:r>
            <a:r>
              <a:rPr lang="en-GB" b="1" dirty="0"/>
              <a:t>Recommendations</a:t>
            </a:r>
            <a:r>
              <a:rPr lang="en-GB" dirty="0"/>
              <a:t>?</a:t>
            </a:r>
            <a:endParaRPr lang="en-GB" dirty="0">
              <a:solidFill>
                <a:schemeClr val="tx1"/>
              </a:solidFill>
            </a:endParaRPr>
          </a:p>
          <a:p>
            <a:pPr marL="553720" lvl="1" indent="-285750">
              <a:buFont typeface="Arial" panose="020B0604020202020204" pitchFamily="34" charset="0"/>
              <a:buChar char="•"/>
            </a:pPr>
            <a:r>
              <a:rPr lang="en-GB" dirty="0"/>
              <a:t>Method…</a:t>
            </a:r>
          </a:p>
          <a:p>
            <a:pPr marL="553720" lvl="1" indent="-285750">
              <a:buFont typeface="Arial" panose="020B0604020202020204" pitchFamily="34" charset="0"/>
              <a:buChar char="•"/>
            </a:pPr>
            <a:r>
              <a:rPr lang="en-GB" dirty="0"/>
              <a:t>User Interface…</a:t>
            </a:r>
          </a:p>
          <a:p>
            <a:pPr marL="553720" lvl="1" indent="-285750">
              <a:buFont typeface="Arial" panose="020B0604020202020204" pitchFamily="34" charset="0"/>
              <a:buChar char="•"/>
            </a:pPr>
            <a:r>
              <a:rPr lang="en-GB" dirty="0"/>
              <a:t>Visualization…</a:t>
            </a:r>
          </a:p>
          <a:p>
            <a:pPr marL="285750" indent="-285750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Future Tasks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57CDBE2-016F-4B64-9A20-316B81DEF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711463"/>
            <a:ext cx="6472716" cy="341050"/>
          </a:xfrm>
        </p:spPr>
        <p:txBody>
          <a:bodyPr/>
          <a:lstStyle/>
          <a:p>
            <a:r>
              <a:rPr lang="nl-NL" dirty="0"/>
              <a:t>New </a:t>
            </a:r>
            <a:r>
              <a:rPr lang="nl-NL" dirty="0" err="1"/>
              <a:t>Functionalities</a:t>
            </a:r>
            <a:r>
              <a:rPr lang="nl-NL" dirty="0"/>
              <a:t> in </a:t>
            </a:r>
            <a:r>
              <a:rPr lang="nl-NL" dirty="0" err="1"/>
              <a:t>LhpFusionBox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7518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 </a:t>
            </a:r>
            <a:fld id="{141DC315-004D-734B-91F7-61E542849DC9}" type="datetimeFigureOut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15</a:t>
            </a:fld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/>
          </p:nvPr>
        </p:nvSpPr>
        <p:spPr>
          <a:xfrm>
            <a:off x="2101373" y="2048413"/>
            <a:ext cx="5347977" cy="2193388"/>
          </a:xfrm>
        </p:spPr>
        <p:txBody>
          <a:bodyPr/>
          <a:lstStyle/>
          <a:p>
            <a:r>
              <a:rPr lang="en-GB" sz="5400" dirty="0"/>
              <a:t>Thank you!</a:t>
            </a:r>
          </a:p>
          <a:p>
            <a:endParaRPr lang="en-GB" sz="5400" dirty="0"/>
          </a:p>
          <a:p>
            <a:r>
              <a:rPr lang="en-GB" sz="5400" dirty="0"/>
              <a:t>Questions?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Tijdelijke aanduiding voor tekst 1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Tijdelijke aanduiding voor tekst 1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Tijdelijke aanduiding voor tekst 1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Tijdelijke aanduiding voor tekst 18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0" name="Tijdelijke aanduiding voor tekst 19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2" name="Tijdelijke aanduiding voor tekst 21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Tijdelijke aanduiding voor tekst 23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6" name="Tijdelijke aanduiding voor tekst 25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Tijdelijke aanduiding voor tekst 26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Tijdelijke aanduiding voor tekst 27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1" name="Tijdelijke aanduiding voor tekst 30"/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2" name="Tijdelijke aanduiding voor tekst 31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3" name="Tijdelijke aanduiding voor tekst 32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4" name="Tijdelijke aanduiding voor tekst 33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0" name="Tijdelijke aanduiding voor tekst 19"/>
          <p:cNvSpPr>
            <a:spLocks noGrp="1"/>
          </p:cNvSpPr>
          <p:nvPr>
            <p:ph type="body" sz="quarter" idx="27"/>
          </p:nvPr>
        </p:nvSpPr>
        <p:spPr>
          <a:xfrm>
            <a:off x="12808111" y="1415164"/>
            <a:ext cx="458788" cy="11493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992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5D1E164-8ED1-421F-B899-66E0B4D6780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8CBEB7-F569-4B13-888E-62D70B70F4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7F0CFD3F-1FDC-4A83-80ED-D560E36961F3}" type="datetime1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B9E5D86-9BC8-48F4-8F42-9AC0C3AC25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1104151"/>
            <a:ext cx="1466684" cy="335852"/>
          </a:xfrm>
        </p:spPr>
        <p:txBody>
          <a:bodyPr/>
          <a:lstStyle/>
          <a:p>
            <a:r>
              <a:rPr lang="en-GB" dirty="0"/>
              <a:t>Contents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06A0D2-252B-467D-8D34-DA9EC89730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Import a </a:t>
            </a:r>
            <a:r>
              <a:rPr lang="en-GB" dirty="0" err="1"/>
              <a:t>Wavefront</a:t>
            </a:r>
            <a:r>
              <a:rPr lang="en-GB" dirty="0"/>
              <a:t> .OBJ file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Display texture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Generate measurements between landmarks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2A5349C-0530-461B-A79C-DE27BC745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711463"/>
            <a:ext cx="6671488" cy="341050"/>
          </a:xfrm>
        </p:spPr>
        <p:txBody>
          <a:bodyPr/>
          <a:lstStyle/>
          <a:p>
            <a:r>
              <a:rPr lang="en-GB" dirty="0"/>
              <a:t>New functionalities in </a:t>
            </a:r>
            <a:r>
              <a:rPr lang="en-GB" dirty="0" err="1"/>
              <a:t>lhp</a:t>
            </a:r>
            <a:r>
              <a:rPr lang="en-GB" dirty="0"/>
              <a:t> </a:t>
            </a:r>
            <a:r>
              <a:rPr lang="en-GB" dirty="0" err="1"/>
              <a:t>fusionbox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0068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374FC-5013-4C7E-9232-D5480D731B7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46C9AC-5BD1-414F-AD23-725B8A9594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 dirty="0"/>
              <a:t> </a:t>
            </a:r>
            <a:fld id="{3521384E-F110-4C19-BBAD-0C19C2FBFA13}" type="datetime1">
              <a:rPr lang="nl-NL" smtClean="0"/>
              <a:pPr/>
              <a:t>24-4-2018</a:t>
            </a:fld>
            <a:r>
              <a:rPr lang="nl-NL" dirty="0"/>
              <a:t> | </a:t>
            </a:r>
            <a:fld id="{2DAB09C5-3251-4B47-B002-D03712DC64C3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93AB61-EC2D-46A1-BC58-E43534DEC9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OBJ is a geometry definition file format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Represents 3D geometry: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dirty="0"/>
              <a:t>The position of each vertex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dirty="0"/>
              <a:t>The UV position of each texture coordinate vertex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dirty="0"/>
              <a:t>Vertex normal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dirty="0"/>
              <a:t>The faces that make each polygon defined as a list of vertices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dirty="0"/>
              <a:t>The texture vertices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File -&gt; Import -&gt; Geometries -&gt; OBJ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28041694-EFCE-473C-9E4E-9F48FCB5052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-7036" t="-24849" r="-9369" b="-21341"/>
          <a:stretch/>
        </p:blipFill>
        <p:spPr>
          <a:xfrm>
            <a:off x="6190130" y="881988"/>
            <a:ext cx="5776856" cy="4919061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B1655DC9-3780-4F3C-83F5-7B8808B22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11463"/>
            <a:ext cx="2929310" cy="341050"/>
          </a:xfrm>
        </p:spPr>
        <p:txBody>
          <a:bodyPr/>
          <a:lstStyle/>
          <a:p>
            <a:r>
              <a:rPr lang="en-GB" dirty="0"/>
              <a:t>New file format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BFB4E00B-05E6-45D5-AC2B-0D4C79861B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1104151"/>
            <a:ext cx="634469" cy="335852"/>
          </a:xfrm>
        </p:spPr>
        <p:txBody>
          <a:bodyPr/>
          <a:lstStyle/>
          <a:p>
            <a:r>
              <a:rPr lang="en-GB" dirty="0" err="1"/>
              <a:t>obj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70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374FC-5013-4C7E-9232-D5480D731B7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46C9AC-5BD1-414F-AD23-725B8A9594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 dirty="0"/>
              <a:t> </a:t>
            </a:r>
            <a:fld id="{3521384E-F110-4C19-BBAD-0C19C2FBFA13}" type="datetime1">
              <a:rPr lang="nl-NL" smtClean="0"/>
              <a:pPr/>
              <a:t>24-4-2018</a:t>
            </a:fld>
            <a:r>
              <a:rPr lang="nl-NL" dirty="0"/>
              <a:t> | </a:t>
            </a:r>
            <a:fld id="{2DAB09C5-3251-4B47-B002-D03712DC64C3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1655DC9-3780-4F3C-83F5-7B8808B22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11463"/>
            <a:ext cx="2929310" cy="341050"/>
          </a:xfrm>
        </p:spPr>
        <p:txBody>
          <a:bodyPr/>
          <a:lstStyle/>
          <a:p>
            <a:r>
              <a:rPr lang="en-GB" dirty="0"/>
              <a:t>New file format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BFB4E00B-05E6-45D5-AC2B-0D4C79861B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1104151"/>
            <a:ext cx="634469" cy="335852"/>
          </a:xfrm>
        </p:spPr>
        <p:txBody>
          <a:bodyPr/>
          <a:lstStyle/>
          <a:p>
            <a:r>
              <a:rPr lang="en-GB" dirty="0" err="1"/>
              <a:t>obj</a:t>
            </a:r>
            <a:endParaRPr lang="en-GB" dirty="0"/>
          </a:p>
        </p:txBody>
      </p:sp>
      <p:pic>
        <p:nvPicPr>
          <p:cNvPr id="12" name="Presentation Importing an OBJ">
            <a:hlinkClick r:id="" action="ppaction://media"/>
            <a:extLst>
              <a:ext uri="{FF2B5EF4-FFF2-40B4-BE49-F238E27FC236}">
                <a16:creationId xmlns:a16="http://schemas.microsoft.com/office/drawing/2014/main" id="{FD141248-C634-433D-8C9B-B1641955FF0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36083" y="1205134"/>
            <a:ext cx="5919834" cy="407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97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53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6378DA7-3539-4F09-890D-16C12A1FBB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A8F5C3-BD33-4301-BC4D-522387665F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3F1C16A8-5489-4F2D-A4D7-A7A6BA8DA187}" type="datetime1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8361B4-5F63-4322-9A8A-49FFCC746B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Texture Mapping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dirty="0"/>
              <a:t>The process of applying an image to the polygons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dirty="0"/>
              <a:t>Improve visual realism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dirty="0"/>
              <a:t>Using OpenGL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dirty="0"/>
              <a:t>We still manually configure the texture units of our graphics hardware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Texture Data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dirty="0"/>
              <a:t>Generally textures are stored as bitmaps</a:t>
            </a:r>
          </a:p>
          <a:p>
            <a:pPr marL="957263" lvl="2" indent="-285750">
              <a:buFont typeface="Arial" panose="020B0604020202020204" pitchFamily="34" charset="0"/>
              <a:buChar char="•"/>
            </a:pPr>
            <a:r>
              <a:rPr lang="en-GB" dirty="0"/>
              <a:t>A big linear chunk of memory containing the red, green, blue (and alpha)</a:t>
            </a:r>
          </a:p>
          <a:p>
            <a:pPr marL="957263" lvl="2" indent="-285750">
              <a:buFont typeface="Arial" panose="020B0604020202020204" pitchFamily="34" charset="0"/>
              <a:buChar char="•"/>
            </a:pPr>
            <a:r>
              <a:rPr lang="en-GB" dirty="0"/>
              <a:t>Compressed file formats like JPEG or PNG must be decompressed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90386C9-F208-4FA1-938D-B51132606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11463"/>
            <a:ext cx="1578491" cy="341050"/>
          </a:xfrm>
        </p:spPr>
        <p:txBody>
          <a:bodyPr/>
          <a:lstStyle/>
          <a:p>
            <a:r>
              <a:rPr lang="en-GB" dirty="0"/>
              <a:t>texture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268B2CAA-B4F6-47E4-85D2-E53FEDB3E3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1104151"/>
            <a:ext cx="1868781" cy="335852"/>
          </a:xfrm>
        </p:spPr>
        <p:txBody>
          <a:bodyPr/>
          <a:lstStyle/>
          <a:p>
            <a:r>
              <a:rPr lang="en-GB" dirty="0"/>
              <a:t>background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970705CF-840B-4E51-9D46-DFBF3A93D9F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527" t="-1130" b="-109012"/>
          <a:stretch/>
        </p:blipFill>
        <p:spPr>
          <a:xfrm>
            <a:off x="6866965" y="1052513"/>
            <a:ext cx="5251463" cy="4671220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073EC67-04A5-4899-A08A-437B64947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4499" y="3629967"/>
            <a:ext cx="5238938" cy="172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619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6378DA7-3539-4F09-890D-16C12A1FBB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A8F5C3-BD33-4301-BC4D-522387665F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3F1C16A8-5489-4F2D-A4D7-A7A6BA8DA187}" type="datetime1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6</a:t>
            </a:fld>
            <a:endParaRPr lang="nl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8361B4-5F63-4322-9A8A-49FFCC746B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795" y="1990140"/>
            <a:ext cx="5076049" cy="336484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Import an .</a:t>
            </a:r>
            <a:r>
              <a:rPr lang="en-GB" b="1" dirty="0"/>
              <a:t>OBJ</a:t>
            </a:r>
            <a:r>
              <a:rPr lang="en-GB" dirty="0"/>
              <a:t> file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Import a .</a:t>
            </a:r>
            <a:r>
              <a:rPr lang="en-GB" b="1" dirty="0"/>
              <a:t>PNG</a:t>
            </a:r>
            <a:r>
              <a:rPr lang="en-GB" dirty="0"/>
              <a:t> file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Create </a:t>
            </a:r>
            <a:r>
              <a:rPr lang="en-GB" b="1" dirty="0"/>
              <a:t>Textured Surface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Map</a:t>
            </a:r>
            <a:r>
              <a:rPr lang="en-GB" dirty="0"/>
              <a:t> texture with the image file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Optionally, use a .</a:t>
            </a:r>
            <a:r>
              <a:rPr lang="en-GB" b="1" dirty="0" err="1"/>
              <a:t>mtl</a:t>
            </a:r>
            <a:r>
              <a:rPr lang="en-GB" dirty="0"/>
              <a:t> file (lighting, </a:t>
            </a:r>
            <a:r>
              <a:rPr lang="en-GB" dirty="0" err="1"/>
              <a:t>colors</a:t>
            </a:r>
            <a:r>
              <a:rPr lang="en-GB" dirty="0"/>
              <a:t>)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90386C9-F208-4FA1-938D-B51132606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11463"/>
            <a:ext cx="2888337" cy="341050"/>
          </a:xfrm>
        </p:spPr>
        <p:txBody>
          <a:bodyPr/>
          <a:lstStyle/>
          <a:p>
            <a:r>
              <a:rPr lang="en-GB" dirty="0"/>
              <a:t>Display texture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268B2CAA-B4F6-47E4-85D2-E53FEDB3E3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1104151"/>
            <a:ext cx="1364284" cy="335852"/>
          </a:xfrm>
        </p:spPr>
        <p:txBody>
          <a:bodyPr/>
          <a:lstStyle/>
          <a:p>
            <a:r>
              <a:rPr lang="en-GB" dirty="0"/>
              <a:t>Use case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F9E4FA-8068-43EC-AD19-2752B24FBF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3595" y="711463"/>
            <a:ext cx="2634831" cy="21942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C68BDF-0862-41BA-A177-F03BCEB08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5164" y="3429000"/>
            <a:ext cx="2634832" cy="20242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B505705-62A3-4F05-8695-A0019895A7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2138" y="711463"/>
            <a:ext cx="2194252" cy="21942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051256E-7227-4A4C-B804-566A780D5490}"/>
              </a:ext>
            </a:extLst>
          </p:cNvPr>
          <p:cNvSpPr txBox="1"/>
          <p:nvPr/>
        </p:nvSpPr>
        <p:spPr>
          <a:xfrm>
            <a:off x="6238651" y="342131"/>
            <a:ext cx="1566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33A0"/>
                </a:solidFill>
                <a:latin typeface="Verdana" charset="0"/>
                <a:ea typeface="Verdana" charset="0"/>
                <a:cs typeface="Verdana" charset="0"/>
              </a:rPr>
              <a:t>The OBJ file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F56E3E-F572-4E0B-9C1E-B8B156A5A991}"/>
              </a:ext>
            </a:extLst>
          </p:cNvPr>
          <p:cNvSpPr txBox="1"/>
          <p:nvPr/>
        </p:nvSpPr>
        <p:spPr>
          <a:xfrm>
            <a:off x="9595847" y="364431"/>
            <a:ext cx="1614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33A0"/>
                </a:solidFill>
                <a:latin typeface="Verdana" charset="0"/>
                <a:ea typeface="Verdana" charset="0"/>
                <a:cs typeface="Verdana" charset="0"/>
              </a:rPr>
              <a:t>The PNG file</a:t>
            </a:r>
          </a:p>
        </p:txBody>
      </p:sp>
    </p:spTree>
    <p:extLst>
      <p:ext uri="{BB962C8B-B14F-4D97-AF65-F5344CB8AC3E}">
        <p14:creationId xmlns:p14="http://schemas.microsoft.com/office/powerpoint/2010/main" val="2087724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6378DA7-3539-4F09-890D-16C12A1FBB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A8F5C3-BD33-4301-BC4D-522387665F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 dirty="0"/>
              <a:t> </a:t>
            </a:r>
            <a:fld id="{3F1C16A8-5489-4F2D-A4D7-A7A6BA8DA187}" type="datetime1">
              <a:rPr lang="nl-NL" smtClean="0"/>
              <a:pPr/>
              <a:t>24-4-2018</a:t>
            </a:fld>
            <a:r>
              <a:rPr lang="nl-NL" dirty="0"/>
              <a:t> | </a:t>
            </a:r>
            <a:fld id="{2DAB09C5-3251-4B47-B002-D03712DC64C3}" type="slidenum">
              <a:rPr lang="nl-NL" smtClean="0"/>
              <a:pPr/>
              <a:t>7</a:t>
            </a:fld>
            <a:endParaRPr lang="nl-NL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90386C9-F208-4FA1-938D-B51132606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11463"/>
            <a:ext cx="2888337" cy="341050"/>
          </a:xfrm>
        </p:spPr>
        <p:txBody>
          <a:bodyPr/>
          <a:lstStyle/>
          <a:p>
            <a:r>
              <a:rPr lang="en-GB" dirty="0"/>
              <a:t>Display texture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268B2CAA-B4F6-47E4-85D2-E53FEDB3E3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1104151"/>
            <a:ext cx="2279791" cy="335852"/>
          </a:xfrm>
        </p:spPr>
        <p:txBody>
          <a:bodyPr/>
          <a:lstStyle/>
          <a:p>
            <a:r>
              <a:rPr lang="en-GB" dirty="0"/>
              <a:t>Import </a:t>
            </a:r>
            <a:r>
              <a:rPr lang="en-GB" dirty="0" err="1"/>
              <a:t>obj</a:t>
            </a:r>
            <a:r>
              <a:rPr lang="en-GB" dirty="0"/>
              <a:t>, </a:t>
            </a:r>
            <a:r>
              <a:rPr lang="en-GB" dirty="0" err="1"/>
              <a:t>png</a:t>
            </a:r>
            <a:endParaRPr lang="en-GB" dirty="0"/>
          </a:p>
        </p:txBody>
      </p:sp>
      <p:pic>
        <p:nvPicPr>
          <p:cNvPr id="8" name="Presentation Display texture 2">
            <a:hlinkClick r:id="" action="ppaction://media"/>
            <a:extLst>
              <a:ext uri="{FF2B5EF4-FFF2-40B4-BE49-F238E27FC236}">
                <a16:creationId xmlns:a16="http://schemas.microsoft.com/office/drawing/2014/main" id="{60F7C6C8-3FE3-48D8-8D4E-A913FF62F10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55191" y="711463"/>
            <a:ext cx="5504971" cy="476067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F44FEFA-DCCD-4FDD-8F04-149024E3A584}"/>
              </a:ext>
            </a:extLst>
          </p:cNvPr>
          <p:cNvSpPr txBox="1"/>
          <p:nvPr/>
        </p:nvSpPr>
        <p:spPr>
          <a:xfrm>
            <a:off x="882869" y="22597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>
              <a:solidFill>
                <a:srgbClr val="0033A0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7370524-403E-417F-B7F5-0A1F9A037E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795" y="1990140"/>
            <a:ext cx="5072322" cy="356276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Import an .</a:t>
            </a:r>
            <a:r>
              <a:rPr lang="en-GB" b="1" dirty="0"/>
              <a:t>OBJ</a:t>
            </a:r>
            <a:r>
              <a:rPr lang="en-GB" dirty="0"/>
              <a:t> file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i="1" dirty="0"/>
              <a:t>File -&gt; Import -&gt; Geometries -&gt; OBJ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Import a .</a:t>
            </a:r>
            <a:r>
              <a:rPr lang="en-GB" b="1" dirty="0"/>
              <a:t>PNG</a:t>
            </a:r>
            <a:r>
              <a:rPr lang="en-GB" dirty="0"/>
              <a:t> file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i="1" dirty="0"/>
              <a:t>File -&gt; Import -&gt; Images -&gt; Images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Create </a:t>
            </a:r>
            <a:r>
              <a:rPr lang="en-GB" b="1" dirty="0"/>
              <a:t>Textured Surface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i="1" dirty="0"/>
              <a:t>View -&gt; Add View -&gt; Textured Surface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Map</a:t>
            </a:r>
            <a:r>
              <a:rPr lang="en-GB" dirty="0"/>
              <a:t> texture with the image file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i="1" dirty="0"/>
              <a:t>Select VME, VME GUI -&gt; Texture, Select image from Window, 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Optionally, use a .</a:t>
            </a:r>
            <a:r>
              <a:rPr lang="en-GB" b="1" dirty="0" err="1"/>
              <a:t>mtl</a:t>
            </a:r>
            <a:r>
              <a:rPr lang="en-GB" dirty="0"/>
              <a:t> file (lighting, </a:t>
            </a:r>
            <a:r>
              <a:rPr lang="en-GB" dirty="0" err="1"/>
              <a:t>colors</a:t>
            </a:r>
            <a:r>
              <a:rPr lang="en-GB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762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9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41554F-DC7C-45F8-99FB-2BDF49E8D2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BC69DC-182A-4568-BFFB-D52640AE67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902759EB-32B4-4714-8B68-B24F96B76032}" type="datetime1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8</a:t>
            </a:fld>
            <a:endParaRPr lang="nl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ED9379-BCDB-46D6-87AE-84551242C5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Bone: R_Pelvis_183_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Landmark Cloud: Pelvis 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Landmarks: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dirty="0"/>
              <a:t>PUM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dirty="0"/>
              <a:t>PUM1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Meter: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dirty="0"/>
              <a:t>Point distance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496F2AB-44D4-4D99-9756-8C5D5476F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11463"/>
            <a:ext cx="3041520" cy="341050"/>
          </a:xfrm>
        </p:spPr>
        <p:txBody>
          <a:bodyPr/>
          <a:lstStyle/>
          <a:p>
            <a:r>
              <a:rPr lang="en-GB" dirty="0"/>
              <a:t>Generate meters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830BE51-665C-429C-AED0-4B7FC8924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1104151"/>
            <a:ext cx="1364284" cy="335852"/>
          </a:xfrm>
        </p:spPr>
        <p:txBody>
          <a:bodyPr/>
          <a:lstStyle/>
          <a:p>
            <a:r>
              <a:rPr lang="en-GB" dirty="0"/>
              <a:t>Use case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7568ECF-BEE3-4F88-A83E-B23EBCB3E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629" y="1104151"/>
            <a:ext cx="5157774" cy="3888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313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41554F-DC7C-45F8-99FB-2BDF49E8D2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New Functionalities in LhpFusionBox</a:t>
            </a:r>
            <a:endParaRPr lang="nl-N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BC69DC-182A-4568-BFFB-D52640AE67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fld id="{902759EB-32B4-4714-8B68-B24F96B76032}" type="datetime1">
              <a:rPr lang="nl-NL" smtClean="0"/>
              <a:pPr/>
              <a:t>24-4-2018</a:t>
            </a:fld>
            <a:r>
              <a:rPr lang="nl-NL"/>
              <a:t> | </a:t>
            </a:r>
            <a:fld id="{2DAB09C5-3251-4B47-B002-D03712DC64C3}" type="slidenum">
              <a:rPr lang="nl-NL" smtClean="0"/>
              <a:pPr/>
              <a:t>9</a:t>
            </a:fld>
            <a:endParaRPr lang="nl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ED9379-BCDB-46D6-87AE-84551242C5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795" y="1990140"/>
            <a:ext cx="5159176" cy="336484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Select the </a:t>
            </a:r>
            <a:r>
              <a:rPr lang="en-GB" b="1" dirty="0"/>
              <a:t>Point Cloud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Create </a:t>
            </a:r>
            <a:r>
              <a:rPr lang="en-GB" b="1" dirty="0"/>
              <a:t>Meter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Select</a:t>
            </a:r>
            <a:r>
              <a:rPr lang="en-GB" dirty="0"/>
              <a:t> Meter from Hierarchy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Edit</a:t>
            </a:r>
            <a:r>
              <a:rPr lang="en-GB" dirty="0"/>
              <a:t>: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dirty="0"/>
              <a:t>Start: PUM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dirty="0"/>
              <a:t>End 1: PUM1</a:t>
            </a:r>
          </a:p>
          <a:p>
            <a:pPr marL="554038" lvl="1" indent="-285750">
              <a:buFont typeface="Arial" panose="020B0604020202020204" pitchFamily="34" charset="0"/>
              <a:buChar char="•"/>
            </a:pPr>
            <a:r>
              <a:rPr lang="en-GB" dirty="0"/>
              <a:t>Mode: point distance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</a:t>
            </a:r>
            <a:r>
              <a:rPr lang="en-GB" b="1" dirty="0"/>
              <a:t>same</a:t>
            </a:r>
            <a:r>
              <a:rPr lang="en-GB" dirty="0"/>
              <a:t> process has to be done for </a:t>
            </a:r>
            <a:r>
              <a:rPr lang="en-GB" b="1" dirty="0"/>
              <a:t>all the measurements</a:t>
            </a:r>
            <a:r>
              <a:rPr lang="en-GB" dirty="0"/>
              <a:t> (takes a long time…)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496F2AB-44D4-4D99-9756-8C5D5476F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11463"/>
            <a:ext cx="3041520" cy="341050"/>
          </a:xfrm>
        </p:spPr>
        <p:txBody>
          <a:bodyPr/>
          <a:lstStyle/>
          <a:p>
            <a:r>
              <a:rPr lang="en-GB" dirty="0"/>
              <a:t>Generate meters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830BE51-665C-429C-AED0-4B7FC8924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1104151"/>
            <a:ext cx="1420004" cy="335852"/>
          </a:xfrm>
        </p:spPr>
        <p:txBody>
          <a:bodyPr/>
          <a:lstStyle/>
          <a:p>
            <a:r>
              <a:rPr lang="en-GB" dirty="0"/>
              <a:t>manually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B16FB4-9582-4385-BF74-C523D59CA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5341" y="1751206"/>
            <a:ext cx="3115259" cy="23488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3CCAD6-5D15-4E0E-8900-69369B6745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3087" y="340821"/>
            <a:ext cx="2760630" cy="516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088674"/>
      </p:ext>
    </p:extLst>
  </p:cSld>
  <p:clrMapOvr>
    <a:masterClrMapping/>
  </p:clrMapOvr>
</p:sld>
</file>

<file path=ppt/theme/theme1.xml><?xml version="1.0" encoding="utf-8"?>
<a:theme xmlns:a="http://schemas.openxmlformats.org/drawingml/2006/main" name="1 VUB THEME">
  <a:themeElements>
    <a:clrScheme name="VUB 2017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339F"/>
      </a:accent1>
      <a:accent2>
        <a:srgbClr val="FF6600"/>
      </a:accent2>
      <a:accent3>
        <a:srgbClr val="E7E6E5"/>
      </a:accent3>
      <a:accent4>
        <a:srgbClr val="4B4B4B"/>
      </a:accent4>
      <a:accent5>
        <a:srgbClr val="577EC1"/>
      </a:accent5>
      <a:accent6>
        <a:srgbClr val="FFAA8B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44450">
          <a:solidFill>
            <a:srgbClr val="0033A0"/>
          </a:solidFill>
        </a:ln>
      </a:spPr>
      <a:bodyPr rtlCol="0" anchor="ctr"/>
      <a:lstStyle>
        <a:defPPr algn="ctr">
          <a:defRPr sz="1600" dirty="0" err="1" smtClean="0">
            <a:solidFill>
              <a:srgbClr val="0033A0"/>
            </a:solidFill>
            <a:latin typeface="Verdana" charset="0"/>
            <a:ea typeface="Verdana" charset="0"/>
            <a:cs typeface="Verdana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>
              <a:lumMod val="50000"/>
              <a:lumOff val="5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mtClean="0">
            <a:solidFill>
              <a:srgbClr val="0033A0"/>
            </a:solidFill>
            <a:latin typeface="Verdana" charset="0"/>
            <a:ea typeface="Verdana" charset="0"/>
            <a:cs typeface="Verdana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VUB-tmp2017" id="{10DC50E6-1B59-A244-B26B-E5A459B5CBCA}" vid="{6CBD3AA6-F9C4-3943-A482-D8B422AB87AD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VUB-tmp2017</Template>
  <TotalTime>753</TotalTime>
  <Words>626</Words>
  <Application>Microsoft Office PowerPoint</Application>
  <PresentationFormat>Widescreen</PresentationFormat>
  <Paragraphs>146</Paragraphs>
  <Slides>15</Slides>
  <Notes>0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1 VUB THEME</vt:lpstr>
      <vt:lpstr>NEANDERTAL 3D New functionalities in lhp fusionbox </vt:lpstr>
      <vt:lpstr>New functionalities in lhp fusionbox </vt:lpstr>
      <vt:lpstr>New file format</vt:lpstr>
      <vt:lpstr>New file format</vt:lpstr>
      <vt:lpstr>texture</vt:lpstr>
      <vt:lpstr>Display texture</vt:lpstr>
      <vt:lpstr>Display texture</vt:lpstr>
      <vt:lpstr>Generate meters</vt:lpstr>
      <vt:lpstr>Generate meters</vt:lpstr>
      <vt:lpstr>Generate meters</vt:lpstr>
      <vt:lpstr>Generate meters</vt:lpstr>
      <vt:lpstr>Generate meters</vt:lpstr>
      <vt:lpstr>Generate meters</vt:lpstr>
      <vt:lpstr>New Functionalities in LhpFusionBox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Joyce</dc:creator>
  <cp:lastModifiedBy>Gonidakis, Panagiotis</cp:lastModifiedBy>
  <cp:revision>147</cp:revision>
  <cp:lastPrinted>2016-12-08T10:40:15Z</cp:lastPrinted>
  <dcterms:created xsi:type="dcterms:W3CDTF">2016-12-09T08:44:09Z</dcterms:created>
  <dcterms:modified xsi:type="dcterms:W3CDTF">2018-04-24T07:38:45Z</dcterms:modified>
</cp:coreProperties>
</file>