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 id="2147484907" r:id="rId2"/>
  </p:sldMasterIdLst>
  <p:notesMasterIdLst>
    <p:notesMasterId r:id="rId39"/>
  </p:notesMasterIdLst>
  <p:handoutMasterIdLst>
    <p:handoutMasterId r:id="rId40"/>
  </p:handoutMasterIdLst>
  <p:sldIdLst>
    <p:sldId id="983" r:id="rId3"/>
    <p:sldId id="907" r:id="rId4"/>
    <p:sldId id="934" r:id="rId5"/>
    <p:sldId id="933" r:id="rId6"/>
    <p:sldId id="908" r:id="rId7"/>
    <p:sldId id="909" r:id="rId8"/>
    <p:sldId id="910" r:id="rId9"/>
    <p:sldId id="903" r:id="rId10"/>
    <p:sldId id="993" r:id="rId11"/>
    <p:sldId id="904" r:id="rId12"/>
    <p:sldId id="943" r:id="rId13"/>
    <p:sldId id="948" r:id="rId14"/>
    <p:sldId id="984" r:id="rId15"/>
    <p:sldId id="994" r:id="rId16"/>
    <p:sldId id="995" r:id="rId17"/>
    <p:sldId id="951" r:id="rId18"/>
    <p:sldId id="950" r:id="rId19"/>
    <p:sldId id="949" r:id="rId20"/>
    <p:sldId id="905" r:id="rId21"/>
    <p:sldId id="985" r:id="rId22"/>
    <p:sldId id="992" r:id="rId23"/>
    <p:sldId id="971" r:id="rId24"/>
    <p:sldId id="917" r:id="rId25"/>
    <p:sldId id="986" r:id="rId26"/>
    <p:sldId id="988" r:id="rId27"/>
    <p:sldId id="989" r:id="rId28"/>
    <p:sldId id="991" r:id="rId29"/>
    <p:sldId id="906" r:id="rId30"/>
    <p:sldId id="938" r:id="rId31"/>
    <p:sldId id="939" r:id="rId32"/>
    <p:sldId id="1000" r:id="rId33"/>
    <p:sldId id="996" r:id="rId34"/>
    <p:sldId id="999" r:id="rId35"/>
    <p:sldId id="846" r:id="rId36"/>
    <p:sldId id="1001" r:id="rId37"/>
    <p:sldId id="1002" r:id="rId38"/>
  </p:sldIdLst>
  <p:sldSz cx="9144000" cy="6858000" type="screen4x3"/>
  <p:notesSz cx="6797675" cy="9926638"/>
  <p:defaultTextStyle>
    <a:defPPr>
      <a:defRPr lang="en-GB"/>
    </a:defPPr>
    <a:lvl1pPr algn="l" defTabSz="449263" rtl="0" eaLnBrk="0" fontAlgn="base" hangingPunct="0">
      <a:spcBef>
        <a:spcPct val="0"/>
      </a:spcBef>
      <a:spcAft>
        <a:spcPct val="0"/>
      </a:spcAft>
      <a:defRPr kern="1200">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1pPr>
    <a:lvl2pPr marL="742950" indent="-285750" algn="l" defTabSz="449263" rtl="0" eaLnBrk="0" fontAlgn="base" hangingPunct="0">
      <a:spcBef>
        <a:spcPct val="0"/>
      </a:spcBef>
      <a:spcAft>
        <a:spcPct val="0"/>
      </a:spcAft>
      <a:defRPr kern="1200">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2pPr>
    <a:lvl3pPr marL="1143000" indent="-228600" algn="l" defTabSz="449263" rtl="0" eaLnBrk="0" fontAlgn="base" hangingPunct="0">
      <a:spcBef>
        <a:spcPct val="0"/>
      </a:spcBef>
      <a:spcAft>
        <a:spcPct val="0"/>
      </a:spcAft>
      <a:defRPr kern="1200">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3pPr>
    <a:lvl4pPr marL="1600200" indent="-228600" algn="l" defTabSz="449263" rtl="0" eaLnBrk="0" fontAlgn="base" hangingPunct="0">
      <a:spcBef>
        <a:spcPct val="0"/>
      </a:spcBef>
      <a:spcAft>
        <a:spcPct val="0"/>
      </a:spcAft>
      <a:defRPr kern="1200">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4pPr>
    <a:lvl5pPr marL="2057400" indent="-228600" algn="l" defTabSz="449263" rtl="0" eaLnBrk="0" fontAlgn="base" hangingPunct="0">
      <a:spcBef>
        <a:spcPct val="0"/>
      </a:spcBef>
      <a:spcAft>
        <a:spcPct val="0"/>
      </a:spcAft>
      <a:defRPr kern="1200">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5pPr>
    <a:lvl6pPr marL="2286000" algn="l" defTabSz="914400" rtl="0" eaLnBrk="1" latinLnBrk="0" hangingPunct="1">
      <a:defRPr kern="1200">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6pPr>
    <a:lvl7pPr marL="2743200" algn="l" defTabSz="914400" rtl="0" eaLnBrk="1" latinLnBrk="0" hangingPunct="1">
      <a:defRPr kern="1200">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7pPr>
    <a:lvl8pPr marL="3200400" algn="l" defTabSz="914400" rtl="0" eaLnBrk="1" latinLnBrk="0" hangingPunct="1">
      <a:defRPr kern="1200">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8pPr>
    <a:lvl9pPr marL="3657600" algn="l" defTabSz="914400" rtl="0" eaLnBrk="1" latinLnBrk="0" hangingPunct="1">
      <a:defRPr kern="1200">
        <a:solidFill>
          <a:schemeClr val="bg1"/>
        </a:solidFill>
        <a:latin typeface="Arial" panose="020B0604020202020204" pitchFamily="34" charset="0"/>
        <a:ea typeface="Lucida Sans Unicode" panose="020B0602030504020204" pitchFamily="34" charset="0"/>
        <a:cs typeface="Lucida Sans Unicode" panose="020B0602030504020204"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78">
          <p15:clr>
            <a:srgbClr val="A4A3A4"/>
          </p15:clr>
        </p15:guide>
        <p15:guide id="2" pos="216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67" autoAdjust="0"/>
    <p:restoredTop sz="96719" autoAdjust="0"/>
  </p:normalViewPr>
  <p:slideViewPr>
    <p:cSldViewPr>
      <p:cViewPr varScale="1">
        <p:scale>
          <a:sx n="71" d="100"/>
          <a:sy n="71" d="100"/>
        </p:scale>
        <p:origin x="-1308" y="-102"/>
      </p:cViewPr>
      <p:guideLst>
        <p:guide orient="horz" pos="2160"/>
        <p:guide pos="2880"/>
      </p:guideLst>
    </p:cSldViewPr>
  </p:slideViewPr>
  <p:outlineViewPr>
    <p:cViewPr varScale="1">
      <p:scale>
        <a:sx n="170" d="200"/>
        <a:sy n="170" d="200"/>
      </p:scale>
      <p:origin x="0" y="1656"/>
    </p:cViewPr>
  </p:outlineViewPr>
  <p:notesTextViewPr>
    <p:cViewPr>
      <p:scale>
        <a:sx n="100" d="100"/>
        <a:sy n="100" d="100"/>
      </p:scale>
      <p:origin x="0" y="0"/>
    </p:cViewPr>
  </p:notesTextViewPr>
  <p:notesViewPr>
    <p:cSldViewPr>
      <p:cViewPr varScale="1">
        <p:scale>
          <a:sx n="59" d="100"/>
          <a:sy n="59" d="100"/>
        </p:scale>
        <p:origin x="-1752" y="-72"/>
      </p:cViewPr>
      <p:guideLst>
        <p:guide orient="horz" pos="2878"/>
        <p:guide pos="216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6888"/>
          </a:xfrm>
          <a:prstGeom prst="rect">
            <a:avLst/>
          </a:prstGeom>
        </p:spPr>
        <p:txBody>
          <a:bodyPr vert="horz" lIns="91440" tIns="45720" rIns="91440" bIns="45720" rtlCol="0"/>
          <a:lstStyle>
            <a:lvl1pPr algn="l" eaLnBrk="1" hangingPunct="1">
              <a:defRPr sz="1200">
                <a:latin typeface="Arial" charset="0"/>
                <a:ea typeface="Lucida Sans Unicode" pitchFamily="34" charset="0"/>
              </a:defRPr>
            </a:lvl1pPr>
          </a:lstStyle>
          <a:p>
            <a:pPr>
              <a:defRPr/>
            </a:pPr>
            <a:endParaRPr lang="en-GB"/>
          </a:p>
        </p:txBody>
      </p:sp>
      <p:sp>
        <p:nvSpPr>
          <p:cNvPr id="3" name="Date Placeholder 2"/>
          <p:cNvSpPr>
            <a:spLocks noGrp="1"/>
          </p:cNvSpPr>
          <p:nvPr>
            <p:ph type="dt" sz="quarter" idx="1"/>
          </p:nvPr>
        </p:nvSpPr>
        <p:spPr>
          <a:xfrm>
            <a:off x="3851275" y="0"/>
            <a:ext cx="2944813" cy="496888"/>
          </a:xfrm>
          <a:prstGeom prst="rect">
            <a:avLst/>
          </a:prstGeom>
        </p:spPr>
        <p:txBody>
          <a:bodyPr vert="horz" lIns="91440" tIns="45720" rIns="91440" bIns="45720" rtlCol="0"/>
          <a:lstStyle>
            <a:lvl1pPr algn="r" eaLnBrk="1" hangingPunct="1">
              <a:defRPr sz="1200">
                <a:latin typeface="Arial" charset="0"/>
                <a:ea typeface="Lucida Sans Unicode" pitchFamily="34" charset="0"/>
              </a:defRPr>
            </a:lvl1pPr>
          </a:lstStyle>
          <a:p>
            <a:pPr>
              <a:defRPr/>
            </a:pPr>
            <a:fld id="{E4C8B401-A4BB-4245-BA4D-009BC2A26832}" type="datetimeFigureOut">
              <a:rPr lang="en-GB"/>
              <a:pPr>
                <a:defRPr/>
              </a:pPr>
              <a:t>24/04/2018</a:t>
            </a:fld>
            <a:endParaRPr lang="en-GB"/>
          </a:p>
        </p:txBody>
      </p:sp>
      <p:sp>
        <p:nvSpPr>
          <p:cNvPr id="4" name="Footer Placeholder 3"/>
          <p:cNvSpPr>
            <a:spLocks noGrp="1"/>
          </p:cNvSpPr>
          <p:nvPr>
            <p:ph type="ftr" sz="quarter" idx="2"/>
          </p:nvPr>
        </p:nvSpPr>
        <p:spPr>
          <a:xfrm>
            <a:off x="0" y="9428163"/>
            <a:ext cx="2944813" cy="496887"/>
          </a:xfrm>
          <a:prstGeom prst="rect">
            <a:avLst/>
          </a:prstGeom>
        </p:spPr>
        <p:txBody>
          <a:bodyPr vert="horz" lIns="91440" tIns="45720" rIns="91440" bIns="45720" rtlCol="0" anchor="b"/>
          <a:lstStyle>
            <a:lvl1pPr algn="l" eaLnBrk="1" hangingPunct="1">
              <a:defRPr sz="1200">
                <a:latin typeface="Arial" charset="0"/>
                <a:ea typeface="Lucida Sans Unicode" pitchFamily="34" charset="0"/>
              </a:defRPr>
            </a:lvl1pPr>
          </a:lstStyle>
          <a:p>
            <a:pPr>
              <a:defRPr/>
            </a:pPr>
            <a:endParaRPr lang="en-GB"/>
          </a:p>
        </p:txBody>
      </p:sp>
      <p:sp>
        <p:nvSpPr>
          <p:cNvPr id="5" name="Slide Number Placeholder 4"/>
          <p:cNvSpPr>
            <a:spLocks noGrp="1"/>
          </p:cNvSpPr>
          <p:nvPr>
            <p:ph type="sldNum" sz="quarter" idx="3"/>
          </p:nvPr>
        </p:nvSpPr>
        <p:spPr>
          <a:xfrm>
            <a:off x="3851275" y="9428163"/>
            <a:ext cx="2944813"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677DE133-4CC5-44F3-A5FA-78D989D8C797}" type="slidenum">
              <a:rPr lang="en-GB" altLang="en-US"/>
              <a:pPr>
                <a:defRPr/>
              </a:pPr>
              <a:t>‹#›</a:t>
            </a:fld>
            <a:endParaRPr lang="en-GB" altLang="en-US"/>
          </a:p>
        </p:txBody>
      </p:sp>
    </p:spTree>
    <p:extLst>
      <p:ext uri="{BB962C8B-B14F-4D97-AF65-F5344CB8AC3E}">
        <p14:creationId xmlns:p14="http://schemas.microsoft.com/office/powerpoint/2010/main" val="8919886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AutoShape 1"/>
          <p:cNvSpPr>
            <a:spLocks noChangeArrowheads="1"/>
          </p:cNvSpPr>
          <p:nvPr/>
        </p:nvSpPr>
        <p:spPr bwMode="auto">
          <a:xfrm>
            <a:off x="0" y="0"/>
            <a:ext cx="6797675" cy="9926638"/>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en-US" altLang="en-US">
              <a:cs typeface="Arial" panose="020B0604020202020204" pitchFamily="34" charset="0"/>
            </a:endParaRPr>
          </a:p>
        </p:txBody>
      </p:sp>
      <p:sp>
        <p:nvSpPr>
          <p:cNvPr id="15363" name="Text Box 2"/>
          <p:cNvSpPr txBox="1">
            <a:spLocks noChangeArrowheads="1"/>
          </p:cNvSpPr>
          <p:nvPr/>
        </p:nvSpPr>
        <p:spPr bwMode="auto">
          <a:xfrm>
            <a:off x="0" y="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en-US" altLang="en-US">
              <a:cs typeface="Arial" panose="020B0604020202020204" pitchFamily="34" charset="0"/>
            </a:endParaRPr>
          </a:p>
        </p:txBody>
      </p:sp>
      <p:sp>
        <p:nvSpPr>
          <p:cNvPr id="4099" name="Rectangle 3"/>
          <p:cNvSpPr>
            <a:spLocks noGrp="1" noChangeArrowheads="1"/>
          </p:cNvSpPr>
          <p:nvPr>
            <p:ph type="dt"/>
          </p:nvPr>
        </p:nvSpPr>
        <p:spPr bwMode="auto">
          <a:xfrm>
            <a:off x="3851275" y="0"/>
            <a:ext cx="2944813" cy="49530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eaLnBrk="1" hangingPunct="1">
              <a:buClrTx/>
              <a:buSzPct val="100000"/>
              <a:buFontTx/>
              <a:buNone/>
              <a:tabLst>
                <a:tab pos="723900" algn="l"/>
                <a:tab pos="1447800" algn="l"/>
                <a:tab pos="2171700" algn="l"/>
                <a:tab pos="2895600" algn="l"/>
              </a:tabLst>
              <a:defRPr sz="1200">
                <a:solidFill>
                  <a:srgbClr val="000000"/>
                </a:solidFill>
                <a:latin typeface="Calibri" charset="0"/>
                <a:ea typeface="+mn-ea"/>
                <a:cs typeface="Arial" charset="0"/>
              </a:defRPr>
            </a:lvl1pPr>
          </a:lstStyle>
          <a:p>
            <a:pPr>
              <a:defRPr/>
            </a:pPr>
            <a:endParaRPr lang="fr-FR"/>
          </a:p>
        </p:txBody>
      </p:sp>
      <p:sp>
        <p:nvSpPr>
          <p:cNvPr id="15365" name="Rectangle 4"/>
          <p:cNvSpPr>
            <a:spLocks noGrp="1" noRot="1" noChangeAspect="1" noChangeArrowheads="1"/>
          </p:cNvSpPr>
          <p:nvPr>
            <p:ph type="sldImg"/>
          </p:nvPr>
        </p:nvSpPr>
        <p:spPr bwMode="auto">
          <a:xfrm>
            <a:off x="919163" y="744538"/>
            <a:ext cx="4959350" cy="3719512"/>
          </a:xfrm>
          <a:prstGeom prst="rect">
            <a:avLst/>
          </a:prstGeom>
          <a:noFill/>
          <a:ln w="126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p:nvPr>
        </p:nvSpPr>
        <p:spPr bwMode="auto">
          <a:xfrm>
            <a:off x="679450" y="4714875"/>
            <a:ext cx="5438775" cy="4464050"/>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endParaRPr lang="en-US" noProof="0" smtClean="0"/>
          </a:p>
        </p:txBody>
      </p:sp>
      <p:sp>
        <p:nvSpPr>
          <p:cNvPr id="15367" name="Text Box 6"/>
          <p:cNvSpPr txBox="1">
            <a:spLocks noChangeArrowheads="1"/>
          </p:cNvSpPr>
          <p:nvPr/>
        </p:nvSpPr>
        <p:spPr bwMode="auto">
          <a:xfrm>
            <a:off x="0"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en-US" altLang="en-US">
              <a:cs typeface="Arial" panose="020B0604020202020204" pitchFamily="34" charset="0"/>
            </a:endParaRPr>
          </a:p>
        </p:txBody>
      </p:sp>
      <p:sp>
        <p:nvSpPr>
          <p:cNvPr id="4103" name="Rectangle 7"/>
          <p:cNvSpPr>
            <a:spLocks noGrp="1" noChangeArrowheads="1"/>
          </p:cNvSpPr>
          <p:nvPr>
            <p:ph type="sldNum"/>
          </p:nvPr>
        </p:nvSpPr>
        <p:spPr bwMode="auto">
          <a:xfrm>
            <a:off x="3851275" y="9426575"/>
            <a:ext cx="2944813" cy="495300"/>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eaLnBrk="1" hangingPunct="1">
              <a:buSzPct val="100000"/>
              <a:tabLst>
                <a:tab pos="723900" algn="l"/>
                <a:tab pos="1447800" algn="l"/>
                <a:tab pos="2171700" algn="l"/>
                <a:tab pos="2895600" algn="l"/>
              </a:tabLst>
              <a:defRPr sz="1200">
                <a:solidFill>
                  <a:srgbClr val="000000"/>
                </a:solidFill>
                <a:latin typeface="Calibri" panose="020F0502020204030204" pitchFamily="34" charset="0"/>
                <a:cs typeface="Arial" panose="020B0604020202020204" pitchFamily="34" charset="0"/>
              </a:defRPr>
            </a:lvl1pPr>
          </a:lstStyle>
          <a:p>
            <a:pPr>
              <a:defRPr/>
            </a:pPr>
            <a:fld id="{385AEB9C-5C61-4139-960A-A7A35C2C569A}" type="slidenum">
              <a:rPr lang="fr-BE" altLang="en-US"/>
              <a:pPr>
                <a:defRPr/>
              </a:pPr>
              <a:t>‹#›</a:t>
            </a:fld>
            <a:endParaRPr lang="fr-BE" altLang="en-US"/>
          </a:p>
        </p:txBody>
      </p:sp>
    </p:spTree>
    <p:extLst>
      <p:ext uri="{BB962C8B-B14F-4D97-AF65-F5344CB8AC3E}">
        <p14:creationId xmlns:p14="http://schemas.microsoft.com/office/powerpoint/2010/main" val="3296009998"/>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1</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1</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26029743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10</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10</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1945683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11</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11</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42871225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12</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12</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27298798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13</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13</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41392836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14</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14</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18885306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836DCBE2-841B-4606-8073-CE00ACF077D1}" type="slidenum">
              <a:rPr lang="fr-BE" altLang="en-US" smtClean="0">
                <a:latin typeface="Calibri" panose="020F0502020204030204" pitchFamily="34" charset="0"/>
                <a:cs typeface="Lucida Sans Unicode" panose="020B0602030504020204" pitchFamily="34" charset="0"/>
              </a:rPr>
              <a:pPr>
                <a:spcBef>
                  <a:spcPct val="0"/>
                </a:spcBef>
                <a:buClrTx/>
                <a:buFontTx/>
                <a:buNone/>
              </a:pPr>
              <a:t>15</a:t>
            </a:fld>
            <a:endParaRPr lang="fr-BE" altLang="en-US" smtClean="0">
              <a:latin typeface="Calibri" panose="020F0502020204030204" pitchFamily="34" charset="0"/>
              <a:cs typeface="Lucida Sans Unicode" panose="020B0602030504020204" pitchFamily="34" charset="0"/>
            </a:endParaRPr>
          </a:p>
        </p:txBody>
      </p:sp>
      <p:sp>
        <p:nvSpPr>
          <p:cNvPr id="73731"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73732"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73733"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CFA449D3-949E-4FE2-9B21-EBCC264ECA21}" type="slidenum">
              <a:rPr lang="fr-BE" altLang="en-US">
                <a:solidFill>
                  <a:srgbClr val="FFFFFF"/>
                </a:solidFill>
                <a:latin typeface="Calibri" panose="020F0502020204030204" pitchFamily="34" charset="0"/>
              </a:rPr>
              <a:pPr algn="r" eaLnBrk="1" hangingPunct="1">
                <a:spcBef>
                  <a:spcPct val="0"/>
                </a:spcBef>
                <a:buClrTx/>
                <a:buFontTx/>
                <a:buNone/>
              </a:pPr>
              <a:t>15</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36903803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16</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16</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40073230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17</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17</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35620631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18</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18</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24785287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19</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19</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4088956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226093AA-0E8A-4496-88D7-DCF808CF3D29}" type="slidenum">
              <a:rPr lang="fr-BE" altLang="en-US" smtClean="0">
                <a:latin typeface="Calibri" panose="020F0502020204030204" pitchFamily="34" charset="0"/>
                <a:cs typeface="Lucida Sans Unicode" panose="020B0602030504020204" pitchFamily="34" charset="0"/>
              </a:rPr>
              <a:pPr>
                <a:spcBef>
                  <a:spcPct val="0"/>
                </a:spcBef>
                <a:buClrTx/>
                <a:buFontTx/>
                <a:buNone/>
              </a:pPr>
              <a:t>2</a:t>
            </a:fld>
            <a:endParaRPr lang="fr-BE" altLang="en-US" smtClean="0">
              <a:latin typeface="Calibri" panose="020F0502020204030204" pitchFamily="34" charset="0"/>
              <a:cs typeface="Lucida Sans Unicode" panose="020B0602030504020204" pitchFamily="34" charset="0"/>
            </a:endParaRPr>
          </a:p>
        </p:txBody>
      </p:sp>
      <p:sp>
        <p:nvSpPr>
          <p:cNvPr id="59395"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59396"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59397"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14FBB52E-EEB3-4D35-9C1A-F49A372BD7CF}" type="slidenum">
              <a:rPr lang="fr-BE" altLang="en-US">
                <a:solidFill>
                  <a:srgbClr val="FFFFFF"/>
                </a:solidFill>
                <a:latin typeface="Calibri" panose="020F0502020204030204" pitchFamily="34" charset="0"/>
              </a:rPr>
              <a:pPr algn="r" eaLnBrk="1" hangingPunct="1">
                <a:spcBef>
                  <a:spcPct val="0"/>
                </a:spcBef>
                <a:buClrTx/>
                <a:buFontTx/>
                <a:buNone/>
              </a:pPr>
              <a:t>2</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8984616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20</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20</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26967723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FC7A213C-0CB2-43C5-B3D8-38BFC6A38C3F}" type="slidenum">
              <a:rPr lang="fr-BE" altLang="en-US" smtClean="0">
                <a:latin typeface="Calibri" panose="020F0502020204030204" pitchFamily="34" charset="0"/>
                <a:cs typeface="Lucida Sans Unicode" panose="020B0602030504020204" pitchFamily="34" charset="0"/>
              </a:rPr>
              <a:pPr>
                <a:spcBef>
                  <a:spcPct val="0"/>
                </a:spcBef>
                <a:buClrTx/>
                <a:buFontTx/>
                <a:buNone/>
              </a:pPr>
              <a:t>21</a:t>
            </a:fld>
            <a:endParaRPr lang="fr-BE" altLang="en-US" smtClean="0">
              <a:latin typeface="Calibri" panose="020F0502020204030204" pitchFamily="34" charset="0"/>
              <a:cs typeface="Lucida Sans Unicode" panose="020B0602030504020204" pitchFamily="34" charset="0"/>
            </a:endParaRPr>
          </a:p>
        </p:txBody>
      </p:sp>
      <p:sp>
        <p:nvSpPr>
          <p:cNvPr id="67587"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67588"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eaLnBrk="1" hangingPunct="1">
              <a:buClr>
                <a:srgbClr val="FFFFFF"/>
              </a:buClr>
              <a:buFont typeface="Arial" panose="020B0604020202020204" pitchFamily="34" charset="0"/>
              <a:buChar char="•"/>
            </a:pPr>
            <a:r>
              <a:rPr lang="en-GB" altLang="en-US" smtClean="0">
                <a:latin typeface="Times New Roman" panose="02020603050405020304" pitchFamily="18" charset="0"/>
              </a:rPr>
              <a:t>Treatment of cerebral palsy (CP) children is a challenging task for clinicians and games are an addition to conventional treatment for these patients. In the games, children control characters by means of their body movements which are tracked via sensors in the Kinect camera or the Wii Balance Board.</a:t>
            </a:r>
          </a:p>
          <a:p>
            <a:pPr eaLnBrk="1" hangingPunct="1">
              <a:buClr>
                <a:srgbClr val="FFFFFF"/>
              </a:buClr>
              <a:buFont typeface="Arial" panose="020B0604020202020204" pitchFamily="34" charset="0"/>
              <a:buChar char="•"/>
            </a:pPr>
            <a:r>
              <a:rPr lang="nl-BE" altLang="en-US" smtClean="0">
                <a:latin typeface="Times New Roman" panose="02020603050405020304" pitchFamily="18" charset="0"/>
              </a:rPr>
              <a:t>The game developed on the tablets focused on certain exhibits within the Gallery of Human Evolution and involved a case to solve, i.e. identifying the bones of the Australopithecus skeleton ‘Lucy’, finding out what happened to this individual and measuring the cranial capacity of certain fossil hominids. </a:t>
            </a:r>
          </a:p>
          <a:p>
            <a:r>
              <a:rPr lang="en-GB" altLang="en-US" smtClean="0">
                <a:latin typeface="Times New Roman" panose="02020603050405020304" pitchFamily="18" charset="0"/>
              </a:rPr>
              <a:t>The suite of games available at ULB and VUB will be examined for their success and potential suitability to add a Neandertal avatar to by all partners. As an example, the following description is of the “Hit The Rocks” game. This game simply asks the patient to throw a ball in the direction of a pile of blocks. This game is actually practicing balance and trunk control in the patient group as they can change the orientation of the ball by means of trunk movements. This game can be directly translated into a hunting game (for example, by throwing rocks towards mammoths), clearly enriching the game experience of the patients. </a:t>
            </a:r>
          </a:p>
          <a:p>
            <a:r>
              <a:rPr lang="en-GB" altLang="en-US" smtClean="0">
                <a:latin typeface="Times New Roman" panose="02020603050405020304" pitchFamily="18" charset="0"/>
              </a:rPr>
              <a:t> Patients should also become interested to obtain educational information next to performing their rehabilitation. The avatar will then also be used in serious gaming. ULB and VUB have spent many years in the development of an extensive software suite for game based rehabilitation. So far, the main target has always been physical rehabilitation of children, mainly those who are suffering from cerebral palsy. Treatment of cerebral palsy (CP) children is a challenging task for clinicians and games are an addition to conventional treatment for these patients. In the games, children control characters by means of their body movements which are tracked via sensors in the Kinect camera or the Wii Balance Board. VUB and ULB are seeking to incorporate educationally relevant materials into these games and attractive ways for visualizing body movements and anatomy to children with a variety of impairments. The Neandertal skeleton and similar models should be well suited for both of these purposes. </a:t>
            </a:r>
          </a:p>
          <a:p>
            <a:r>
              <a:rPr lang="en-GB" altLang="en-US" smtClean="0">
                <a:latin typeface="Times New Roman" panose="02020603050405020304" pitchFamily="18" charset="0"/>
              </a:rPr>
              <a:t> </a:t>
            </a:r>
          </a:p>
          <a:p>
            <a:r>
              <a:rPr lang="en-GB" altLang="en-US" smtClean="0">
                <a:latin typeface="Times New Roman" panose="02020603050405020304" pitchFamily="18" charset="0"/>
              </a:rPr>
              <a:t>The suite of games available at ULB and VUB will be examined for their success and potential suitability to add a Neandertal avatar to by all partners. As an example, the following description is of the “Hit The Rocks” game. This game simply asks the patient to throw a ball in the direction of a pile of blocks. This game is actually practicing balance and trunk control in the patient group as they can change the orientation of the ball by means of trunk movements. This game can be directly translated into a hunting game (for example, by throwing rocks towards mammoths), clearly enriching the game experience of the patients. </a:t>
            </a:r>
          </a:p>
          <a:p>
            <a:r>
              <a:rPr lang="en-GB" altLang="en-US" smtClean="0">
                <a:latin typeface="Times New Roman" panose="02020603050405020304" pitchFamily="18" charset="0"/>
              </a:rPr>
              <a:t> </a:t>
            </a:r>
          </a:p>
          <a:p>
            <a:pPr eaLnBrk="1" hangingPunct="1">
              <a:buClr>
                <a:srgbClr val="FFFFFF"/>
              </a:buClr>
              <a:buFont typeface="Arial" panose="020B0604020202020204" pitchFamily="34" charset="0"/>
              <a:buChar char="•"/>
            </a:pPr>
            <a:endParaRPr lang="en-GB" altLang="en-US" smtClean="0">
              <a:latin typeface="Arial" panose="020B0604020202020204" pitchFamily="34" charset="0"/>
            </a:endParaRPr>
          </a:p>
          <a:p>
            <a:pPr eaLnBrk="1" hangingPunct="1">
              <a:buClr>
                <a:srgbClr val="FFFFFF"/>
              </a:buClr>
              <a:buFont typeface="Arial" panose="020B0604020202020204" pitchFamily="34" charset="0"/>
              <a:buChar char="•"/>
            </a:pPr>
            <a:endParaRPr lang="en-US" altLang="en-US" smtClean="0">
              <a:latin typeface="Times New Roman" panose="02020603050405020304" pitchFamily="18" charset="0"/>
            </a:endParaRPr>
          </a:p>
          <a:p>
            <a:endParaRPr lang="en-GB" altLang="en-US" smtClean="0">
              <a:latin typeface="Times New Roman" panose="02020603050405020304" pitchFamily="18" charset="0"/>
            </a:endParaRPr>
          </a:p>
          <a:p>
            <a:pPr eaLnBrk="1" hangingPunct="1">
              <a:buClr>
                <a:srgbClr val="FFFFFF"/>
              </a:buClr>
              <a:buFont typeface="Arial" panose="020B0604020202020204" pitchFamily="34" charset="0"/>
              <a:buChar char="•"/>
            </a:pPr>
            <a:endParaRPr lang="en-GB" altLang="en-US" smtClean="0">
              <a:latin typeface="Arial" panose="020B0604020202020204" pitchFamily="34" charset="0"/>
            </a:endParaRPr>
          </a:p>
          <a:p>
            <a:pPr eaLnBrk="1" hangingPunct="1">
              <a:buClr>
                <a:srgbClr val="FFFFFF"/>
              </a:buClr>
              <a:buFont typeface="Arial" panose="020B0604020202020204" pitchFamily="34" charset="0"/>
              <a:buChar char="•"/>
            </a:pPr>
            <a:endParaRPr lang="en-GB" altLang="en-US" smtClean="0">
              <a:latin typeface="Times New Roman" panose="02020603050405020304" pitchFamily="18" charset="0"/>
            </a:endParaRPr>
          </a:p>
        </p:txBody>
      </p:sp>
      <p:sp>
        <p:nvSpPr>
          <p:cNvPr id="67589"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DA2D49CD-03C8-4F40-8D9D-4FF38FCA09D6}" type="slidenum">
              <a:rPr lang="fr-BE" altLang="en-US">
                <a:solidFill>
                  <a:srgbClr val="FFFFFF"/>
                </a:solidFill>
                <a:latin typeface="Calibri" panose="020F0502020204030204" pitchFamily="34" charset="0"/>
              </a:rPr>
              <a:pPr algn="r" eaLnBrk="1" hangingPunct="1">
                <a:spcBef>
                  <a:spcPct val="0"/>
                </a:spcBef>
                <a:buClrTx/>
                <a:buFontTx/>
                <a:buNone/>
              </a:pPr>
              <a:t>21</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14957857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BC74B6A1-B013-4E81-BB0D-4EBA476CA631}" type="slidenum">
              <a:rPr lang="fr-BE" altLang="en-US" smtClean="0">
                <a:latin typeface="Calibri" panose="020F0502020204030204" pitchFamily="34" charset="0"/>
                <a:cs typeface="Lucida Sans Unicode" panose="020B0602030504020204" pitchFamily="34" charset="0"/>
              </a:rPr>
              <a:pPr>
                <a:spcBef>
                  <a:spcPct val="0"/>
                </a:spcBef>
                <a:buClrTx/>
                <a:buFontTx/>
                <a:buNone/>
              </a:pPr>
              <a:t>22</a:t>
            </a:fld>
            <a:endParaRPr lang="fr-BE" altLang="en-US" smtClean="0">
              <a:latin typeface="Calibri" panose="020F0502020204030204" pitchFamily="34" charset="0"/>
              <a:cs typeface="Lucida Sans Unicode" panose="020B0602030504020204" pitchFamily="34" charset="0"/>
            </a:endParaRPr>
          </a:p>
        </p:txBody>
      </p:sp>
      <p:sp>
        <p:nvSpPr>
          <p:cNvPr id="69635"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69636"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69637"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93479A01-4A5D-4BE7-B726-8C924BC00185}" type="slidenum">
              <a:rPr lang="fr-BE" altLang="en-US">
                <a:solidFill>
                  <a:srgbClr val="FFFFFF"/>
                </a:solidFill>
                <a:latin typeface="Calibri" panose="020F0502020204030204" pitchFamily="34" charset="0"/>
              </a:rPr>
              <a:pPr algn="r" eaLnBrk="1" hangingPunct="1">
                <a:spcBef>
                  <a:spcPct val="0"/>
                </a:spcBef>
                <a:buClrTx/>
                <a:buFontTx/>
                <a:buNone/>
              </a:pPr>
              <a:t>22</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30530612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DE16BCE9-2BD9-4B25-9B5A-16066E1E21AF}" type="slidenum">
              <a:rPr lang="fr-BE" altLang="en-US" smtClean="0">
                <a:latin typeface="Calibri" panose="020F0502020204030204" pitchFamily="34" charset="0"/>
                <a:cs typeface="Lucida Sans Unicode" panose="020B0602030504020204" pitchFamily="34" charset="0"/>
              </a:rPr>
              <a:pPr>
                <a:spcBef>
                  <a:spcPct val="0"/>
                </a:spcBef>
                <a:buClrTx/>
                <a:buFontTx/>
                <a:buNone/>
              </a:pPr>
              <a:t>23</a:t>
            </a:fld>
            <a:endParaRPr lang="fr-BE" altLang="en-US" smtClean="0">
              <a:latin typeface="Calibri" panose="020F0502020204030204" pitchFamily="34" charset="0"/>
              <a:cs typeface="Lucida Sans Unicode" panose="020B0602030504020204" pitchFamily="34" charset="0"/>
            </a:endParaRPr>
          </a:p>
        </p:txBody>
      </p:sp>
      <p:sp>
        <p:nvSpPr>
          <p:cNvPr id="71683"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71684"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71685"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9640A548-4F68-4006-8177-976B59EA08FC}" type="slidenum">
              <a:rPr lang="fr-BE" altLang="en-US">
                <a:solidFill>
                  <a:srgbClr val="FFFFFF"/>
                </a:solidFill>
                <a:latin typeface="Calibri" panose="020F0502020204030204" pitchFamily="34" charset="0"/>
              </a:rPr>
              <a:pPr algn="r" eaLnBrk="1" hangingPunct="1">
                <a:spcBef>
                  <a:spcPct val="0"/>
                </a:spcBef>
                <a:buClrTx/>
                <a:buFontTx/>
                <a:buNone/>
              </a:pPr>
              <a:t>23</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17054064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BA6F81CC-D6E6-4285-9315-31CA98F37CB0}" type="slidenum">
              <a:rPr lang="fr-BE" altLang="en-US" smtClean="0">
                <a:latin typeface="Calibri" panose="020F0502020204030204" pitchFamily="34" charset="0"/>
                <a:cs typeface="Lucida Sans Unicode" panose="020B0602030504020204" pitchFamily="34" charset="0"/>
              </a:rPr>
              <a:pPr>
                <a:spcBef>
                  <a:spcPct val="0"/>
                </a:spcBef>
                <a:buClrTx/>
                <a:buFontTx/>
                <a:buNone/>
              </a:pPr>
              <a:t>24</a:t>
            </a:fld>
            <a:endParaRPr lang="fr-BE" altLang="en-US" smtClean="0">
              <a:latin typeface="Calibri" panose="020F0502020204030204" pitchFamily="34" charset="0"/>
              <a:cs typeface="Lucida Sans Unicode" panose="020B0602030504020204" pitchFamily="34" charset="0"/>
            </a:endParaRPr>
          </a:p>
        </p:txBody>
      </p:sp>
      <p:sp>
        <p:nvSpPr>
          <p:cNvPr id="57347"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57348"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57349"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924723D8-B9D6-4456-96E6-F5887A3AF50D}" type="slidenum">
              <a:rPr lang="fr-BE" altLang="en-US">
                <a:solidFill>
                  <a:srgbClr val="FFFFFF"/>
                </a:solidFill>
                <a:latin typeface="Calibri" panose="020F0502020204030204" pitchFamily="34" charset="0"/>
              </a:rPr>
              <a:pPr algn="r" eaLnBrk="1" hangingPunct="1">
                <a:spcBef>
                  <a:spcPct val="0"/>
                </a:spcBef>
                <a:buClrTx/>
                <a:buFontTx/>
                <a:buNone/>
              </a:pPr>
              <a:t>24</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17474294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BA6F81CC-D6E6-4285-9315-31CA98F37CB0}" type="slidenum">
              <a:rPr lang="fr-BE" altLang="en-US" smtClean="0">
                <a:latin typeface="Calibri" panose="020F0502020204030204" pitchFamily="34" charset="0"/>
                <a:cs typeface="Lucida Sans Unicode" panose="020B0602030504020204" pitchFamily="34" charset="0"/>
              </a:rPr>
              <a:pPr>
                <a:spcBef>
                  <a:spcPct val="0"/>
                </a:spcBef>
                <a:buClrTx/>
                <a:buFontTx/>
                <a:buNone/>
              </a:pPr>
              <a:t>25</a:t>
            </a:fld>
            <a:endParaRPr lang="fr-BE" altLang="en-US" smtClean="0">
              <a:latin typeface="Calibri" panose="020F0502020204030204" pitchFamily="34" charset="0"/>
              <a:cs typeface="Lucida Sans Unicode" panose="020B0602030504020204" pitchFamily="34" charset="0"/>
            </a:endParaRPr>
          </a:p>
        </p:txBody>
      </p:sp>
      <p:sp>
        <p:nvSpPr>
          <p:cNvPr id="57347"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57348"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57349"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924723D8-B9D6-4456-96E6-F5887A3AF50D}" type="slidenum">
              <a:rPr lang="fr-BE" altLang="en-US">
                <a:solidFill>
                  <a:srgbClr val="FFFFFF"/>
                </a:solidFill>
                <a:latin typeface="Calibri" panose="020F0502020204030204" pitchFamily="34" charset="0"/>
              </a:rPr>
              <a:pPr algn="r" eaLnBrk="1" hangingPunct="1">
                <a:spcBef>
                  <a:spcPct val="0"/>
                </a:spcBef>
                <a:buClrTx/>
                <a:buFontTx/>
                <a:buNone/>
              </a:pPr>
              <a:t>25</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27028171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BA6F81CC-D6E6-4285-9315-31CA98F37CB0}" type="slidenum">
              <a:rPr lang="fr-BE" altLang="en-US" smtClean="0">
                <a:latin typeface="Calibri" panose="020F0502020204030204" pitchFamily="34" charset="0"/>
                <a:cs typeface="Lucida Sans Unicode" panose="020B0602030504020204" pitchFamily="34" charset="0"/>
              </a:rPr>
              <a:pPr>
                <a:spcBef>
                  <a:spcPct val="0"/>
                </a:spcBef>
                <a:buClrTx/>
                <a:buFontTx/>
                <a:buNone/>
              </a:pPr>
              <a:t>26</a:t>
            </a:fld>
            <a:endParaRPr lang="fr-BE" altLang="en-US" smtClean="0">
              <a:latin typeface="Calibri" panose="020F0502020204030204" pitchFamily="34" charset="0"/>
              <a:cs typeface="Lucida Sans Unicode" panose="020B0602030504020204" pitchFamily="34" charset="0"/>
            </a:endParaRPr>
          </a:p>
        </p:txBody>
      </p:sp>
      <p:sp>
        <p:nvSpPr>
          <p:cNvPr id="57347"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57348"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57349"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924723D8-B9D6-4456-96E6-F5887A3AF50D}" type="slidenum">
              <a:rPr lang="fr-BE" altLang="en-US">
                <a:solidFill>
                  <a:srgbClr val="FFFFFF"/>
                </a:solidFill>
                <a:latin typeface="Calibri" panose="020F0502020204030204" pitchFamily="34" charset="0"/>
              </a:rPr>
              <a:pPr algn="r" eaLnBrk="1" hangingPunct="1">
                <a:spcBef>
                  <a:spcPct val="0"/>
                </a:spcBef>
                <a:buClrTx/>
                <a:buFontTx/>
                <a:buNone/>
              </a:pPr>
              <a:t>26</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11453605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FC7A213C-0CB2-43C5-B3D8-38BFC6A38C3F}" type="slidenum">
              <a:rPr lang="fr-BE" altLang="en-US" smtClean="0">
                <a:latin typeface="Calibri" panose="020F0502020204030204" pitchFamily="34" charset="0"/>
                <a:cs typeface="Lucida Sans Unicode" panose="020B0602030504020204" pitchFamily="34" charset="0"/>
              </a:rPr>
              <a:pPr>
                <a:spcBef>
                  <a:spcPct val="0"/>
                </a:spcBef>
                <a:buClrTx/>
                <a:buFontTx/>
                <a:buNone/>
              </a:pPr>
              <a:t>27</a:t>
            </a:fld>
            <a:endParaRPr lang="fr-BE" altLang="en-US" smtClean="0">
              <a:latin typeface="Calibri" panose="020F0502020204030204" pitchFamily="34" charset="0"/>
              <a:cs typeface="Lucida Sans Unicode" panose="020B0602030504020204" pitchFamily="34" charset="0"/>
            </a:endParaRPr>
          </a:p>
        </p:txBody>
      </p:sp>
      <p:sp>
        <p:nvSpPr>
          <p:cNvPr id="67587"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67588"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eaLnBrk="1" hangingPunct="1">
              <a:buClr>
                <a:srgbClr val="FFFFFF"/>
              </a:buClr>
              <a:buFont typeface="Arial" panose="020B0604020202020204" pitchFamily="34" charset="0"/>
              <a:buChar char="•"/>
            </a:pPr>
            <a:r>
              <a:rPr lang="en-GB" altLang="en-US" smtClean="0">
                <a:latin typeface="Times New Roman" panose="02020603050405020304" pitchFamily="18" charset="0"/>
              </a:rPr>
              <a:t>Treatment of cerebral palsy (CP) children is a challenging task for clinicians and games are an addition to conventional treatment for these patients. In the games, children control characters by means of their body movements which are tracked via sensors in the Kinect camera or the Wii Balance Board.</a:t>
            </a:r>
          </a:p>
          <a:p>
            <a:pPr eaLnBrk="1" hangingPunct="1">
              <a:buClr>
                <a:srgbClr val="FFFFFF"/>
              </a:buClr>
              <a:buFont typeface="Arial" panose="020B0604020202020204" pitchFamily="34" charset="0"/>
              <a:buChar char="•"/>
            </a:pPr>
            <a:r>
              <a:rPr lang="nl-BE" altLang="en-US" smtClean="0">
                <a:latin typeface="Times New Roman" panose="02020603050405020304" pitchFamily="18" charset="0"/>
              </a:rPr>
              <a:t>The game developed on the tablets focused on certain exhibits within the Gallery of Human Evolution and involved a case to solve, i.e. identifying the bones of the Australopithecus skeleton ‘Lucy’, finding out what happened to this individual and measuring the cranial capacity of certain fossil hominids. </a:t>
            </a:r>
          </a:p>
          <a:p>
            <a:r>
              <a:rPr lang="en-GB" altLang="en-US" smtClean="0">
                <a:latin typeface="Times New Roman" panose="02020603050405020304" pitchFamily="18" charset="0"/>
              </a:rPr>
              <a:t>The suite of games available at ULB and VUB will be examined for their success and potential suitability to add a Neandertal avatar to by all partners. As an example, the following description is of the “Hit The Rocks” game. This game simply asks the patient to throw a ball in the direction of a pile of blocks. This game is actually practicing balance and trunk control in the patient group as they can change the orientation of the ball by means of trunk movements. This game can be directly translated into a hunting game (for example, by throwing rocks towards mammoths), clearly enriching the game experience of the patients. </a:t>
            </a:r>
          </a:p>
          <a:p>
            <a:r>
              <a:rPr lang="en-GB" altLang="en-US" smtClean="0">
                <a:latin typeface="Times New Roman" panose="02020603050405020304" pitchFamily="18" charset="0"/>
              </a:rPr>
              <a:t> Patients should also become interested to obtain educational information next to performing their rehabilitation. The avatar will then also be used in serious gaming. ULB and VUB have spent many years in the development of an extensive software suite for game based rehabilitation. So far, the main target has always been physical rehabilitation of children, mainly those who are suffering from cerebral palsy. Treatment of cerebral palsy (CP) children is a challenging task for clinicians and games are an addition to conventional treatment for these patients. In the games, children control characters by means of their body movements which are tracked via sensors in the Kinect camera or the Wii Balance Board. VUB and ULB are seeking to incorporate educationally relevant materials into these games and attractive ways for visualizing body movements and anatomy to children with a variety of impairments. The Neandertal skeleton and similar models should be well suited for both of these purposes. </a:t>
            </a:r>
          </a:p>
          <a:p>
            <a:r>
              <a:rPr lang="en-GB" altLang="en-US" smtClean="0">
                <a:latin typeface="Times New Roman" panose="02020603050405020304" pitchFamily="18" charset="0"/>
              </a:rPr>
              <a:t> </a:t>
            </a:r>
          </a:p>
          <a:p>
            <a:r>
              <a:rPr lang="en-GB" altLang="en-US" smtClean="0">
                <a:latin typeface="Times New Roman" panose="02020603050405020304" pitchFamily="18" charset="0"/>
              </a:rPr>
              <a:t>The suite of games available at ULB and VUB will be examined for their success and potential suitability to add a Neandertal avatar to by all partners. As an example, the following description is of the “Hit The Rocks” game. This game simply asks the patient to throw a ball in the direction of a pile of blocks. This game is actually practicing balance and trunk control in the patient group as they can change the orientation of the ball by means of trunk movements. This game can be directly translated into a hunting game (for example, by throwing rocks towards mammoths), clearly enriching the game experience of the patients. </a:t>
            </a:r>
          </a:p>
          <a:p>
            <a:r>
              <a:rPr lang="en-GB" altLang="en-US" smtClean="0">
                <a:latin typeface="Times New Roman" panose="02020603050405020304" pitchFamily="18" charset="0"/>
              </a:rPr>
              <a:t> </a:t>
            </a:r>
          </a:p>
          <a:p>
            <a:pPr eaLnBrk="1" hangingPunct="1">
              <a:buClr>
                <a:srgbClr val="FFFFFF"/>
              </a:buClr>
              <a:buFont typeface="Arial" panose="020B0604020202020204" pitchFamily="34" charset="0"/>
              <a:buChar char="•"/>
            </a:pPr>
            <a:endParaRPr lang="en-GB" altLang="en-US" smtClean="0">
              <a:latin typeface="Arial" panose="020B0604020202020204" pitchFamily="34" charset="0"/>
            </a:endParaRPr>
          </a:p>
          <a:p>
            <a:pPr eaLnBrk="1" hangingPunct="1">
              <a:buClr>
                <a:srgbClr val="FFFFFF"/>
              </a:buClr>
              <a:buFont typeface="Arial" panose="020B0604020202020204" pitchFamily="34" charset="0"/>
              <a:buChar char="•"/>
            </a:pPr>
            <a:endParaRPr lang="en-US" altLang="en-US" smtClean="0">
              <a:latin typeface="Times New Roman" panose="02020603050405020304" pitchFamily="18" charset="0"/>
            </a:endParaRPr>
          </a:p>
          <a:p>
            <a:endParaRPr lang="en-GB" altLang="en-US" smtClean="0">
              <a:latin typeface="Times New Roman" panose="02020603050405020304" pitchFamily="18" charset="0"/>
            </a:endParaRPr>
          </a:p>
          <a:p>
            <a:pPr eaLnBrk="1" hangingPunct="1">
              <a:buClr>
                <a:srgbClr val="FFFFFF"/>
              </a:buClr>
              <a:buFont typeface="Arial" panose="020B0604020202020204" pitchFamily="34" charset="0"/>
              <a:buChar char="•"/>
            </a:pPr>
            <a:endParaRPr lang="en-GB" altLang="en-US" smtClean="0">
              <a:latin typeface="Arial" panose="020B0604020202020204" pitchFamily="34" charset="0"/>
            </a:endParaRPr>
          </a:p>
          <a:p>
            <a:pPr eaLnBrk="1" hangingPunct="1">
              <a:buClr>
                <a:srgbClr val="FFFFFF"/>
              </a:buClr>
              <a:buFont typeface="Arial" panose="020B0604020202020204" pitchFamily="34" charset="0"/>
              <a:buChar char="•"/>
            </a:pPr>
            <a:endParaRPr lang="en-GB" altLang="en-US" smtClean="0">
              <a:latin typeface="Times New Roman" panose="02020603050405020304" pitchFamily="18" charset="0"/>
            </a:endParaRPr>
          </a:p>
        </p:txBody>
      </p:sp>
      <p:sp>
        <p:nvSpPr>
          <p:cNvPr id="67589"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DA2D49CD-03C8-4F40-8D9D-4FF38FCA09D6}" type="slidenum">
              <a:rPr lang="fr-BE" altLang="en-US">
                <a:solidFill>
                  <a:srgbClr val="FFFFFF"/>
                </a:solidFill>
                <a:latin typeface="Calibri" panose="020F0502020204030204" pitchFamily="34" charset="0"/>
              </a:rPr>
              <a:pPr algn="r" eaLnBrk="1" hangingPunct="1">
                <a:spcBef>
                  <a:spcPct val="0"/>
                </a:spcBef>
                <a:buClrTx/>
                <a:buFontTx/>
                <a:buNone/>
              </a:pPr>
              <a:t>27</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41821078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28</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28</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24769622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29</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29</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10882622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BA6F81CC-D6E6-4285-9315-31CA98F37CB0}" type="slidenum">
              <a:rPr lang="fr-BE" altLang="en-US" smtClean="0">
                <a:latin typeface="Calibri" panose="020F0502020204030204" pitchFamily="34" charset="0"/>
                <a:cs typeface="Lucida Sans Unicode" panose="020B0602030504020204" pitchFamily="34" charset="0"/>
              </a:rPr>
              <a:pPr>
                <a:spcBef>
                  <a:spcPct val="0"/>
                </a:spcBef>
                <a:buClrTx/>
                <a:buFontTx/>
                <a:buNone/>
              </a:pPr>
              <a:t>3</a:t>
            </a:fld>
            <a:endParaRPr lang="fr-BE" altLang="en-US" smtClean="0">
              <a:latin typeface="Calibri" panose="020F0502020204030204" pitchFamily="34" charset="0"/>
              <a:cs typeface="Lucida Sans Unicode" panose="020B0602030504020204" pitchFamily="34" charset="0"/>
            </a:endParaRPr>
          </a:p>
        </p:txBody>
      </p:sp>
      <p:sp>
        <p:nvSpPr>
          <p:cNvPr id="57347"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57348"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57349"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924723D8-B9D6-4456-96E6-F5887A3AF50D}" type="slidenum">
              <a:rPr lang="fr-BE" altLang="en-US">
                <a:solidFill>
                  <a:srgbClr val="FFFFFF"/>
                </a:solidFill>
                <a:latin typeface="Calibri" panose="020F0502020204030204" pitchFamily="34" charset="0"/>
              </a:rPr>
              <a:pPr algn="r" eaLnBrk="1" hangingPunct="1">
                <a:spcBef>
                  <a:spcPct val="0"/>
                </a:spcBef>
                <a:buClrTx/>
                <a:buFontTx/>
                <a:buNone/>
              </a:pPr>
              <a:t>3</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19607441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30</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30</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3925062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defTabSz="914400" eaLnBrk="1" fontAlgn="auto" hangingPunct="1">
              <a:spcBef>
                <a:spcPts val="0"/>
              </a:spcBef>
              <a:spcAft>
                <a:spcPts val="0"/>
              </a:spcAft>
              <a:buClrTx/>
              <a:buSzTx/>
              <a:buFontTx/>
              <a:buNone/>
              <a:defRPr/>
            </a:pPr>
            <a:r>
              <a:rPr lang="en-US" dirty="0" smtClean="0"/>
              <a:t>Investigate new techniques for motion analysis – i.e. using joint surface as constraints to guide the motion. </a:t>
            </a:r>
            <a:r>
              <a:rPr lang="en-US" dirty="0" smtClean="0">
                <a:solidFill>
                  <a:schemeClr val="tx1"/>
                </a:solidFill>
                <a:latin typeface="+mn-lt"/>
              </a:rPr>
              <a:t>A surface scan of the bones will be conducted and analysed with the data from the CT scans</a:t>
            </a:r>
            <a:endParaRPr lang="fr-BE" dirty="0"/>
          </a:p>
        </p:txBody>
      </p:sp>
      <p:sp>
        <p:nvSpPr>
          <p:cNvPr id="191492" name="Slide Number Placeholder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10993226-C531-42E3-B390-3689B058C229}" type="slidenum">
              <a:rPr lang="fr-BE" altLang="en-US" smtClean="0">
                <a:latin typeface="Calibri" panose="020F0502020204030204" pitchFamily="34" charset="0"/>
              </a:rPr>
              <a:pPr>
                <a:spcBef>
                  <a:spcPct val="0"/>
                </a:spcBef>
                <a:buClrTx/>
                <a:buFontTx/>
                <a:buNone/>
              </a:pPr>
              <a:t>31</a:t>
            </a:fld>
            <a:endParaRPr lang="fr-BE" altLang="en-US" smtClean="0">
              <a:latin typeface="Calibri" panose="020F0502020204030204" pitchFamily="34" charset="0"/>
            </a:endParaRPr>
          </a:p>
        </p:txBody>
      </p:sp>
    </p:spTree>
    <p:extLst>
      <p:ext uri="{BB962C8B-B14F-4D97-AF65-F5344CB8AC3E}">
        <p14:creationId xmlns:p14="http://schemas.microsoft.com/office/powerpoint/2010/main" val="21690948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defTabSz="914400" eaLnBrk="1" fontAlgn="auto" hangingPunct="1">
              <a:spcBef>
                <a:spcPts val="0"/>
              </a:spcBef>
              <a:spcAft>
                <a:spcPts val="0"/>
              </a:spcAft>
              <a:buClrTx/>
              <a:buSzTx/>
              <a:buFontTx/>
              <a:buNone/>
              <a:defRPr/>
            </a:pPr>
            <a:r>
              <a:rPr lang="en-US" dirty="0" smtClean="0"/>
              <a:t>Investigate new techniques for motion analysis – i.e. using joint surface as constraints to guide the motion. </a:t>
            </a:r>
            <a:r>
              <a:rPr lang="en-US" dirty="0" smtClean="0">
                <a:solidFill>
                  <a:schemeClr val="tx1"/>
                </a:solidFill>
                <a:latin typeface="+mn-lt"/>
              </a:rPr>
              <a:t>A surface scan of the bones will be conducted and analysed with the data from the CT scans</a:t>
            </a:r>
            <a:endParaRPr lang="fr-BE" dirty="0"/>
          </a:p>
        </p:txBody>
      </p:sp>
      <p:sp>
        <p:nvSpPr>
          <p:cNvPr id="191492" name="Slide Number Placeholder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10993226-C531-42E3-B390-3689B058C229}" type="slidenum">
              <a:rPr lang="fr-BE" altLang="en-US" smtClean="0">
                <a:latin typeface="Calibri" panose="020F0502020204030204" pitchFamily="34" charset="0"/>
              </a:rPr>
              <a:pPr>
                <a:spcBef>
                  <a:spcPct val="0"/>
                </a:spcBef>
                <a:buClrTx/>
                <a:buFontTx/>
                <a:buNone/>
              </a:pPr>
              <a:t>32</a:t>
            </a:fld>
            <a:endParaRPr lang="fr-BE" altLang="en-US" smtClean="0">
              <a:latin typeface="Calibri" panose="020F0502020204030204" pitchFamily="34" charset="0"/>
            </a:endParaRPr>
          </a:p>
        </p:txBody>
      </p:sp>
    </p:spTree>
    <p:extLst>
      <p:ext uri="{BB962C8B-B14F-4D97-AF65-F5344CB8AC3E}">
        <p14:creationId xmlns:p14="http://schemas.microsoft.com/office/powerpoint/2010/main" val="20117394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defTabSz="914400" eaLnBrk="1" fontAlgn="auto" hangingPunct="1">
              <a:spcBef>
                <a:spcPts val="0"/>
              </a:spcBef>
              <a:spcAft>
                <a:spcPts val="0"/>
              </a:spcAft>
              <a:buClrTx/>
              <a:buSzTx/>
              <a:buFontTx/>
              <a:buNone/>
              <a:defRPr/>
            </a:pPr>
            <a:r>
              <a:rPr lang="en-US" dirty="0" smtClean="0"/>
              <a:t>Investigate new techniques for motion analysis – i.e. using joint surface as constraints to guide the motion. </a:t>
            </a:r>
            <a:r>
              <a:rPr lang="en-US" dirty="0" smtClean="0">
                <a:solidFill>
                  <a:schemeClr val="tx1"/>
                </a:solidFill>
                <a:latin typeface="+mn-lt"/>
              </a:rPr>
              <a:t>A surface scan of the bones will be conducted and analysed with the data from the CT scans</a:t>
            </a:r>
            <a:endParaRPr lang="fr-BE" dirty="0"/>
          </a:p>
        </p:txBody>
      </p:sp>
      <p:sp>
        <p:nvSpPr>
          <p:cNvPr id="191492" name="Slide Number Placeholder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10993226-C531-42E3-B390-3689B058C229}" type="slidenum">
              <a:rPr lang="fr-BE" altLang="en-US" smtClean="0">
                <a:latin typeface="Calibri" panose="020F0502020204030204" pitchFamily="34" charset="0"/>
              </a:rPr>
              <a:pPr>
                <a:spcBef>
                  <a:spcPct val="0"/>
                </a:spcBef>
                <a:buClrTx/>
                <a:buFontTx/>
                <a:buNone/>
              </a:pPr>
              <a:t>33</a:t>
            </a:fld>
            <a:endParaRPr lang="fr-BE" altLang="en-US" smtClean="0">
              <a:latin typeface="Calibri" panose="020F0502020204030204" pitchFamily="34" charset="0"/>
            </a:endParaRPr>
          </a:p>
        </p:txBody>
      </p:sp>
    </p:spTree>
    <p:extLst>
      <p:ext uri="{BB962C8B-B14F-4D97-AF65-F5344CB8AC3E}">
        <p14:creationId xmlns:p14="http://schemas.microsoft.com/office/powerpoint/2010/main" val="20267467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defTabSz="914400" eaLnBrk="1" fontAlgn="auto" hangingPunct="1">
              <a:spcBef>
                <a:spcPts val="0"/>
              </a:spcBef>
              <a:spcAft>
                <a:spcPts val="0"/>
              </a:spcAft>
              <a:buClrTx/>
              <a:buSzTx/>
              <a:buFontTx/>
              <a:buNone/>
              <a:defRPr/>
            </a:pPr>
            <a:r>
              <a:rPr lang="en-US" dirty="0" smtClean="0"/>
              <a:t>Investigate new techniques for motion analysis – i.e. using joint surface as constraints to guide the motion. </a:t>
            </a:r>
            <a:r>
              <a:rPr lang="en-US" dirty="0" smtClean="0">
                <a:solidFill>
                  <a:schemeClr val="tx1"/>
                </a:solidFill>
                <a:latin typeface="+mn-lt"/>
              </a:rPr>
              <a:t>A surface scan of the bones will be conducted and analysed with the data from the CT scans</a:t>
            </a:r>
            <a:endParaRPr lang="fr-BE" dirty="0"/>
          </a:p>
        </p:txBody>
      </p:sp>
      <p:sp>
        <p:nvSpPr>
          <p:cNvPr id="81924" name="Slide Number Placeholder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D79D79E8-35AA-44E1-BBF2-5761C0D308F7}" type="slidenum">
              <a:rPr lang="fr-BE" altLang="en-US" smtClean="0">
                <a:latin typeface="Calibri" panose="020F0502020204030204" pitchFamily="34" charset="0"/>
              </a:rPr>
              <a:pPr>
                <a:spcBef>
                  <a:spcPct val="0"/>
                </a:spcBef>
                <a:buClrTx/>
                <a:buFontTx/>
                <a:buNone/>
              </a:pPr>
              <a:t>34</a:t>
            </a:fld>
            <a:endParaRPr lang="fr-BE" altLang="en-US" smtClean="0">
              <a:latin typeface="Calibri" panose="020F0502020204030204" pitchFamily="34" charset="0"/>
            </a:endParaRPr>
          </a:p>
        </p:txBody>
      </p:sp>
    </p:spTree>
    <p:extLst>
      <p:ext uri="{BB962C8B-B14F-4D97-AF65-F5344CB8AC3E}">
        <p14:creationId xmlns:p14="http://schemas.microsoft.com/office/powerpoint/2010/main" val="21166086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BA6F81CC-D6E6-4285-9315-31CA98F37CB0}" type="slidenum">
              <a:rPr lang="fr-BE" altLang="en-US" smtClean="0">
                <a:latin typeface="Calibri" panose="020F0502020204030204" pitchFamily="34" charset="0"/>
                <a:cs typeface="Lucida Sans Unicode" panose="020B0602030504020204" pitchFamily="34" charset="0"/>
              </a:rPr>
              <a:pPr>
                <a:spcBef>
                  <a:spcPct val="0"/>
                </a:spcBef>
                <a:buClrTx/>
                <a:buFontTx/>
                <a:buNone/>
              </a:pPr>
              <a:t>35</a:t>
            </a:fld>
            <a:endParaRPr lang="fr-BE" altLang="en-US" smtClean="0">
              <a:latin typeface="Calibri" panose="020F0502020204030204" pitchFamily="34" charset="0"/>
              <a:cs typeface="Lucida Sans Unicode" panose="020B0602030504020204" pitchFamily="34" charset="0"/>
            </a:endParaRPr>
          </a:p>
        </p:txBody>
      </p:sp>
      <p:sp>
        <p:nvSpPr>
          <p:cNvPr id="57347"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57348"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57349"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924723D8-B9D6-4456-96E6-F5887A3AF50D}" type="slidenum">
              <a:rPr lang="fr-BE" altLang="en-US">
                <a:solidFill>
                  <a:srgbClr val="FFFFFF"/>
                </a:solidFill>
                <a:latin typeface="Calibri" panose="020F0502020204030204" pitchFamily="34" charset="0"/>
              </a:rPr>
              <a:pPr algn="r" eaLnBrk="1" hangingPunct="1">
                <a:spcBef>
                  <a:spcPct val="0"/>
                </a:spcBef>
                <a:buClrTx/>
                <a:buFontTx/>
                <a:buNone/>
              </a:pPr>
              <a:t>35</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1448090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BA6F81CC-D6E6-4285-9315-31CA98F37CB0}" type="slidenum">
              <a:rPr lang="fr-BE" altLang="en-US" smtClean="0">
                <a:latin typeface="Calibri" panose="020F0502020204030204" pitchFamily="34" charset="0"/>
                <a:cs typeface="Lucida Sans Unicode" panose="020B0602030504020204" pitchFamily="34" charset="0"/>
              </a:rPr>
              <a:pPr>
                <a:spcBef>
                  <a:spcPct val="0"/>
                </a:spcBef>
                <a:buClrTx/>
                <a:buFontTx/>
                <a:buNone/>
              </a:pPr>
              <a:t>36</a:t>
            </a:fld>
            <a:endParaRPr lang="fr-BE" altLang="en-US" smtClean="0">
              <a:latin typeface="Calibri" panose="020F0502020204030204" pitchFamily="34" charset="0"/>
              <a:cs typeface="Lucida Sans Unicode" panose="020B0602030504020204" pitchFamily="34" charset="0"/>
            </a:endParaRPr>
          </a:p>
        </p:txBody>
      </p:sp>
      <p:sp>
        <p:nvSpPr>
          <p:cNvPr id="57347"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57348"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57349"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924723D8-B9D6-4456-96E6-F5887A3AF50D}" type="slidenum">
              <a:rPr lang="fr-BE" altLang="en-US">
                <a:solidFill>
                  <a:srgbClr val="FFFFFF"/>
                </a:solidFill>
                <a:latin typeface="Calibri" panose="020F0502020204030204" pitchFamily="34" charset="0"/>
              </a:rPr>
              <a:pPr algn="r" eaLnBrk="1" hangingPunct="1">
                <a:spcBef>
                  <a:spcPct val="0"/>
                </a:spcBef>
                <a:buClrTx/>
                <a:buFontTx/>
                <a:buNone/>
              </a:pPr>
              <a:t>36</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29763055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226093AA-0E8A-4496-88D7-DCF808CF3D29}" type="slidenum">
              <a:rPr lang="fr-BE" altLang="en-US" smtClean="0">
                <a:latin typeface="Calibri" panose="020F0502020204030204" pitchFamily="34" charset="0"/>
                <a:cs typeface="Lucida Sans Unicode" panose="020B0602030504020204" pitchFamily="34" charset="0"/>
              </a:rPr>
              <a:pPr>
                <a:spcBef>
                  <a:spcPct val="0"/>
                </a:spcBef>
                <a:buClrTx/>
                <a:buFontTx/>
                <a:buNone/>
              </a:pPr>
              <a:t>4</a:t>
            </a:fld>
            <a:endParaRPr lang="fr-BE" altLang="en-US" smtClean="0">
              <a:latin typeface="Calibri" panose="020F0502020204030204" pitchFamily="34" charset="0"/>
              <a:cs typeface="Lucida Sans Unicode" panose="020B0602030504020204" pitchFamily="34" charset="0"/>
            </a:endParaRPr>
          </a:p>
        </p:txBody>
      </p:sp>
      <p:sp>
        <p:nvSpPr>
          <p:cNvPr id="59395"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59396"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59397"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14FBB52E-EEB3-4D35-9C1A-F49A372BD7CF}" type="slidenum">
              <a:rPr lang="fr-BE" altLang="en-US">
                <a:solidFill>
                  <a:srgbClr val="FFFFFF"/>
                </a:solidFill>
                <a:latin typeface="Calibri" panose="020F0502020204030204" pitchFamily="34" charset="0"/>
              </a:rPr>
              <a:pPr algn="r" eaLnBrk="1" hangingPunct="1">
                <a:spcBef>
                  <a:spcPct val="0"/>
                </a:spcBef>
                <a:buClrTx/>
                <a:buFontTx/>
                <a:buNone/>
              </a:pPr>
              <a:t>4</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2732472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8D609C4C-483D-4E35-9F8C-8E0F53C81F31}" type="slidenum">
              <a:rPr lang="fr-BE" altLang="en-US" smtClean="0">
                <a:latin typeface="Calibri" panose="020F0502020204030204" pitchFamily="34" charset="0"/>
                <a:cs typeface="Lucida Sans Unicode" panose="020B0602030504020204" pitchFamily="34" charset="0"/>
              </a:rPr>
              <a:pPr>
                <a:spcBef>
                  <a:spcPct val="0"/>
                </a:spcBef>
                <a:buClrTx/>
                <a:buFontTx/>
                <a:buNone/>
              </a:pPr>
              <a:t>5</a:t>
            </a:fld>
            <a:endParaRPr lang="fr-BE" altLang="en-US" smtClean="0">
              <a:latin typeface="Calibri" panose="020F0502020204030204" pitchFamily="34" charset="0"/>
              <a:cs typeface="Lucida Sans Unicode" panose="020B0602030504020204" pitchFamily="34" charset="0"/>
            </a:endParaRPr>
          </a:p>
        </p:txBody>
      </p:sp>
      <p:sp>
        <p:nvSpPr>
          <p:cNvPr id="61443"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61444"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61445"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1B3CB71-452D-47FF-8583-DE1113C76625}" type="slidenum">
              <a:rPr lang="fr-BE" altLang="en-US">
                <a:solidFill>
                  <a:srgbClr val="FFFFFF"/>
                </a:solidFill>
                <a:latin typeface="Calibri" panose="020F0502020204030204" pitchFamily="34" charset="0"/>
              </a:rPr>
              <a:pPr algn="r" eaLnBrk="1" hangingPunct="1">
                <a:spcBef>
                  <a:spcPct val="0"/>
                </a:spcBef>
                <a:buClrTx/>
                <a:buFontTx/>
                <a:buNone/>
              </a:pPr>
              <a:t>5</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4091601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9DFB5B4E-B93D-42D0-B96E-642B3CDD756B}" type="slidenum">
              <a:rPr lang="fr-BE" altLang="en-US" smtClean="0">
                <a:latin typeface="Calibri" panose="020F0502020204030204" pitchFamily="34" charset="0"/>
                <a:cs typeface="Lucida Sans Unicode" panose="020B0602030504020204" pitchFamily="34" charset="0"/>
              </a:rPr>
              <a:pPr>
                <a:spcBef>
                  <a:spcPct val="0"/>
                </a:spcBef>
                <a:buClrTx/>
                <a:buFontTx/>
                <a:buNone/>
              </a:pPr>
              <a:t>6</a:t>
            </a:fld>
            <a:endParaRPr lang="fr-BE" altLang="en-US" smtClean="0">
              <a:latin typeface="Calibri" panose="020F0502020204030204" pitchFamily="34" charset="0"/>
              <a:cs typeface="Lucida Sans Unicode" panose="020B0602030504020204" pitchFamily="34" charset="0"/>
            </a:endParaRPr>
          </a:p>
        </p:txBody>
      </p:sp>
      <p:sp>
        <p:nvSpPr>
          <p:cNvPr id="63491"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63492"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63493"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25BE3776-46C3-48EC-A6CE-E4E798D128EB}" type="slidenum">
              <a:rPr lang="fr-BE" altLang="en-US">
                <a:solidFill>
                  <a:srgbClr val="FFFFFF"/>
                </a:solidFill>
                <a:latin typeface="Calibri" panose="020F0502020204030204" pitchFamily="34" charset="0"/>
              </a:rPr>
              <a:pPr algn="r" eaLnBrk="1" hangingPunct="1">
                <a:spcBef>
                  <a:spcPct val="0"/>
                </a:spcBef>
                <a:buClrTx/>
                <a:buFontTx/>
                <a:buNone/>
              </a:pPr>
              <a:t>6</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12162755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BAA0004-DCED-405C-A4E9-9471816D5719}" type="slidenum">
              <a:rPr lang="fr-BE" altLang="en-US" smtClean="0">
                <a:latin typeface="Calibri" panose="020F0502020204030204" pitchFamily="34" charset="0"/>
                <a:cs typeface="Lucida Sans Unicode" panose="020B0602030504020204" pitchFamily="34" charset="0"/>
              </a:rPr>
              <a:pPr>
                <a:spcBef>
                  <a:spcPct val="0"/>
                </a:spcBef>
                <a:buClrTx/>
                <a:buFontTx/>
                <a:buNone/>
              </a:pPr>
              <a:t>7</a:t>
            </a:fld>
            <a:endParaRPr lang="fr-BE" altLang="en-US" smtClean="0">
              <a:latin typeface="Calibri" panose="020F0502020204030204" pitchFamily="34" charset="0"/>
              <a:cs typeface="Lucida Sans Unicode" panose="020B0602030504020204" pitchFamily="34" charset="0"/>
            </a:endParaRPr>
          </a:p>
        </p:txBody>
      </p:sp>
      <p:sp>
        <p:nvSpPr>
          <p:cNvPr id="6553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6554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6554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54A429B0-2EB7-47C9-975B-A92D00A55B3C}" type="slidenum">
              <a:rPr lang="fr-BE" altLang="en-US">
                <a:solidFill>
                  <a:srgbClr val="FFFFFF"/>
                </a:solidFill>
                <a:latin typeface="Calibri" panose="020F0502020204030204" pitchFamily="34" charset="0"/>
              </a:rPr>
              <a:pPr algn="r" eaLnBrk="1" hangingPunct="1">
                <a:spcBef>
                  <a:spcPct val="0"/>
                </a:spcBef>
                <a:buClrTx/>
                <a:buFontTx/>
                <a:buNone/>
              </a:pPr>
              <a:t>7</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1637730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8</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8</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3171626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98923A5-AB88-49A3-8F89-632E33ABC2DB}" type="slidenum">
              <a:rPr lang="fr-BE" altLang="en-US" smtClean="0">
                <a:latin typeface="Calibri" panose="020F0502020204030204" pitchFamily="34" charset="0"/>
                <a:cs typeface="Lucida Sans Unicode" panose="020B0602030504020204" pitchFamily="34" charset="0"/>
              </a:rPr>
              <a:pPr>
                <a:spcBef>
                  <a:spcPct val="0"/>
                </a:spcBef>
                <a:buClrTx/>
                <a:buFontTx/>
                <a:buNone/>
              </a:pPr>
              <a:t>9</a:t>
            </a:fld>
            <a:endParaRPr lang="fr-BE" altLang="en-US" smtClean="0">
              <a:latin typeface="Calibri" panose="020F0502020204030204" pitchFamily="34" charset="0"/>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919163" y="744538"/>
            <a:ext cx="4960937" cy="3721100"/>
          </a:xfrm>
          <a:solidFill>
            <a:srgbClr val="FFFFFF"/>
          </a:solidFill>
          <a:ln/>
        </p:spPr>
      </p:sp>
      <p:sp>
        <p:nvSpPr>
          <p:cNvPr id="24580" name="Text Box 2"/>
          <p:cNvSpPr>
            <a:spLocks noGrp="1" noChangeArrowheads="1"/>
          </p:cNvSpPr>
          <p:nvPr>
            <p:ph type="body" idx="1"/>
          </p:nvPr>
        </p:nvSpPr>
        <p:spPr>
          <a:xfrm>
            <a:off x="679450" y="4714875"/>
            <a:ext cx="5440363" cy="4856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r>
              <a:rPr lang="en-GB" altLang="en-US" smtClean="0">
                <a:latin typeface="Times New Roman" panose="02020603050405020304" pitchFamily="18" charset="0"/>
              </a:rPr>
              <a:t>This project aims to utilise the existing digital collection of Neandertal and AMH fossils which are housed at the Royal Belgian Institute of Natural Sciences and to showcase the reconstructed Spy skeleton to highlight Belgian scientific and cultural heritage as well the current state of the art research in Belgium. There are four aspects to the project:</a:t>
            </a:r>
          </a:p>
          <a:p>
            <a:r>
              <a:rPr lang="en-GB" altLang="en-US" smtClean="0">
                <a:latin typeface="Times New Roman" panose="02020603050405020304" pitchFamily="18" charset="0"/>
              </a:rPr>
              <a:t>1) improvement of existing 'lhpFusionBox' software to make this programme fully adapted to the needs of paleoanthropologists,</a:t>
            </a:r>
          </a:p>
          <a:p>
            <a:r>
              <a:rPr lang="en-GB" altLang="en-US" smtClean="0">
                <a:latin typeface="Times New Roman" panose="02020603050405020304" pitchFamily="18" charset="0"/>
              </a:rPr>
              <a:t>2)the creation of a serious game using the reconstructed Spy II skeleton and body,</a:t>
            </a:r>
          </a:p>
          <a:p>
            <a:r>
              <a:rPr lang="en-GB" altLang="en-US" smtClean="0">
                <a:latin typeface="Times New Roman" panose="02020603050405020304" pitchFamily="18" charset="0"/>
              </a:rPr>
              <a:t>3)to prepare the reconstructed 3D Spy II Neandertal and other Neandertal fossil specimens for 3D printing and then place these fossils online and freely available</a:t>
            </a:r>
          </a:p>
          <a:p>
            <a:r>
              <a:rPr lang="en-GB" altLang="en-US" smtClean="0">
                <a:latin typeface="Times New Roman" panose="02020603050405020304" pitchFamily="18" charset="0"/>
              </a:rPr>
              <a:t>4) to create an interactive website which will serve as an educational experience on Neandertals, who are often portrayed in the public as cavemen, stupid brutish and more ape like than modern humans.</a:t>
            </a:r>
          </a:p>
          <a:p>
            <a:pPr>
              <a:spcBef>
                <a:spcPts val="450"/>
              </a:spcBef>
              <a:buClrTx/>
              <a:buFontTx/>
              <a:buNone/>
            </a:pPr>
            <a:endParaRPr lang="en-GB" altLang="en-US" smtClean="0">
              <a:latin typeface="Times New Roman" panose="02020603050405020304" pitchFamily="18" charset="0"/>
            </a:endParaRPr>
          </a:p>
        </p:txBody>
      </p:sp>
      <p:sp>
        <p:nvSpPr>
          <p:cNvPr id="24581" name="Text Box 3"/>
          <p:cNvSpPr txBox="1">
            <a:spLocks noChangeArrowheads="1"/>
          </p:cNvSpPr>
          <p:nvPr/>
        </p:nvSpPr>
        <p:spPr bwMode="auto">
          <a:xfrm>
            <a:off x="3851275" y="9426575"/>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80A032C3-E4C3-449D-8348-37E119A0681F}" type="slidenum">
              <a:rPr lang="fr-BE" altLang="en-US">
                <a:solidFill>
                  <a:srgbClr val="FFFFFF"/>
                </a:solidFill>
                <a:latin typeface="Calibri" panose="020F0502020204030204" pitchFamily="34" charset="0"/>
              </a:rPr>
              <a:pPr algn="r" eaLnBrk="1" hangingPunct="1">
                <a:spcBef>
                  <a:spcPct val="0"/>
                </a:spcBef>
                <a:buClrTx/>
                <a:buFontTx/>
                <a:buNone/>
              </a:pPr>
              <a:t>9</a:t>
            </a:fld>
            <a:endParaRPr lang="fr-BE"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1887488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3"/>
          <p:cNvSpPr>
            <a:spLocks noGrp="1" noChangeArrowheads="1"/>
          </p:cNvSpPr>
          <p:nvPr>
            <p:ph type="dt" idx="10"/>
          </p:nvPr>
        </p:nvSpPr>
        <p:spPr>
          <a:ln/>
        </p:spPr>
        <p:txBody>
          <a:bodyPr/>
          <a:lstStyle>
            <a:lvl1pPr>
              <a:defRPr/>
            </a:lvl1pPr>
          </a:lstStyle>
          <a:p>
            <a:pPr>
              <a:defRPr/>
            </a:pPr>
            <a:r>
              <a:rPr lang="fr-BE"/>
              <a:t>24/01/11</a:t>
            </a:r>
          </a:p>
        </p:txBody>
      </p:sp>
      <p:sp>
        <p:nvSpPr>
          <p:cNvPr id="5" name="Rectangle 4"/>
          <p:cNvSpPr>
            <a:spLocks noGrp="1" noChangeArrowheads="1"/>
          </p:cNvSpPr>
          <p:nvPr>
            <p:ph type="sldNum" idx="11"/>
          </p:nvPr>
        </p:nvSpPr>
        <p:spPr>
          <a:ln/>
        </p:spPr>
        <p:txBody>
          <a:bodyPr/>
          <a:lstStyle>
            <a:lvl1pPr>
              <a:defRPr/>
            </a:lvl1pPr>
          </a:lstStyle>
          <a:p>
            <a:pPr>
              <a:defRPr/>
            </a:pPr>
            <a:fld id="{95FD1006-A048-4540-B554-98C6D8C2EC7F}" type="slidenum">
              <a:rPr lang="fr-BE" altLang="en-US"/>
              <a:pPr>
                <a:defRPr/>
              </a:pPr>
              <a:t>‹#›</a:t>
            </a:fld>
            <a:endParaRPr lang="fr-BE" altLang="en-US"/>
          </a:p>
        </p:txBody>
      </p:sp>
    </p:spTree>
    <p:extLst>
      <p:ext uri="{BB962C8B-B14F-4D97-AF65-F5344CB8AC3E}">
        <p14:creationId xmlns:p14="http://schemas.microsoft.com/office/powerpoint/2010/main" val="227732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
          <p:cNvSpPr>
            <a:spLocks noGrp="1" noChangeArrowheads="1"/>
          </p:cNvSpPr>
          <p:nvPr>
            <p:ph type="dt" idx="10"/>
          </p:nvPr>
        </p:nvSpPr>
        <p:spPr>
          <a:ln/>
        </p:spPr>
        <p:txBody>
          <a:bodyPr/>
          <a:lstStyle>
            <a:lvl1pPr>
              <a:defRPr/>
            </a:lvl1pPr>
          </a:lstStyle>
          <a:p>
            <a:pPr>
              <a:defRPr/>
            </a:pPr>
            <a:r>
              <a:rPr lang="fr-BE"/>
              <a:t>24/01/11</a:t>
            </a:r>
          </a:p>
        </p:txBody>
      </p:sp>
      <p:sp>
        <p:nvSpPr>
          <p:cNvPr id="5" name="Rectangle 4"/>
          <p:cNvSpPr>
            <a:spLocks noGrp="1" noChangeArrowheads="1"/>
          </p:cNvSpPr>
          <p:nvPr>
            <p:ph type="sldNum" idx="11"/>
          </p:nvPr>
        </p:nvSpPr>
        <p:spPr>
          <a:ln/>
        </p:spPr>
        <p:txBody>
          <a:bodyPr/>
          <a:lstStyle>
            <a:lvl1pPr>
              <a:defRPr/>
            </a:lvl1pPr>
          </a:lstStyle>
          <a:p>
            <a:pPr>
              <a:defRPr/>
            </a:pPr>
            <a:fld id="{A309DD20-F20C-49AB-8F90-8A691280C2FE}" type="slidenum">
              <a:rPr lang="fr-BE" altLang="en-US"/>
              <a:pPr>
                <a:defRPr/>
              </a:pPr>
              <a:t>‹#›</a:t>
            </a:fld>
            <a:endParaRPr lang="fr-BE" altLang="en-US"/>
          </a:p>
        </p:txBody>
      </p:sp>
    </p:spTree>
    <p:extLst>
      <p:ext uri="{BB962C8B-B14F-4D97-AF65-F5344CB8AC3E}">
        <p14:creationId xmlns:p14="http://schemas.microsoft.com/office/powerpoint/2010/main" val="2348050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5813" cy="5849937"/>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499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
          <p:cNvSpPr>
            <a:spLocks noGrp="1" noChangeArrowheads="1"/>
          </p:cNvSpPr>
          <p:nvPr>
            <p:ph type="dt" idx="10"/>
          </p:nvPr>
        </p:nvSpPr>
        <p:spPr>
          <a:ln/>
        </p:spPr>
        <p:txBody>
          <a:bodyPr/>
          <a:lstStyle>
            <a:lvl1pPr>
              <a:defRPr/>
            </a:lvl1pPr>
          </a:lstStyle>
          <a:p>
            <a:pPr>
              <a:defRPr/>
            </a:pPr>
            <a:r>
              <a:rPr lang="fr-BE"/>
              <a:t>24/01/11</a:t>
            </a:r>
          </a:p>
        </p:txBody>
      </p:sp>
      <p:sp>
        <p:nvSpPr>
          <p:cNvPr id="5" name="Rectangle 4"/>
          <p:cNvSpPr>
            <a:spLocks noGrp="1" noChangeArrowheads="1"/>
          </p:cNvSpPr>
          <p:nvPr>
            <p:ph type="sldNum" idx="11"/>
          </p:nvPr>
        </p:nvSpPr>
        <p:spPr>
          <a:ln/>
        </p:spPr>
        <p:txBody>
          <a:bodyPr/>
          <a:lstStyle>
            <a:lvl1pPr>
              <a:defRPr/>
            </a:lvl1pPr>
          </a:lstStyle>
          <a:p>
            <a:pPr>
              <a:defRPr/>
            </a:pPr>
            <a:fld id="{5CC1BE34-F126-4689-9DA6-503637C949F3}" type="slidenum">
              <a:rPr lang="fr-BE" altLang="en-US"/>
              <a:pPr>
                <a:defRPr/>
              </a:pPr>
              <a:t>‹#›</a:t>
            </a:fld>
            <a:endParaRPr lang="fr-BE" altLang="en-US"/>
          </a:p>
        </p:txBody>
      </p:sp>
    </p:spTree>
    <p:extLst>
      <p:ext uri="{BB962C8B-B14F-4D97-AF65-F5344CB8AC3E}">
        <p14:creationId xmlns:p14="http://schemas.microsoft.com/office/powerpoint/2010/main" val="10109857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elscherm met foto">
    <p:spTree>
      <p:nvGrpSpPr>
        <p:cNvPr id="1" name=""/>
        <p:cNvGrpSpPr/>
        <p:nvPr/>
      </p:nvGrpSpPr>
      <p:grpSpPr>
        <a:xfrm>
          <a:off x="0" y="0"/>
          <a:ext cx="0" cy="0"/>
          <a:chOff x="0" y="0"/>
          <a:chExt cx="0" cy="0"/>
        </a:xfrm>
      </p:grpSpPr>
      <p:sp>
        <p:nvSpPr>
          <p:cNvPr id="13" name="Tijdelijke aanduiding voor afbeelding 2"/>
          <p:cNvSpPr>
            <a:spLocks noGrp="1"/>
          </p:cNvSpPr>
          <p:nvPr>
            <p:ph type="pic" idx="12"/>
          </p:nvPr>
        </p:nvSpPr>
        <p:spPr>
          <a:xfrm>
            <a:off x="1" y="0"/>
            <a:ext cx="9150687" cy="6858000"/>
          </a:xfrm>
        </p:spPr>
        <p:txBody>
          <a:bodyPr anchor="ctr" anchorCtr="0">
            <a:normAutofit/>
          </a:bodyPr>
          <a:lstStyle>
            <a:lvl1pPr marL="0" indent="0" algn="ctr">
              <a:buNone/>
              <a:defRPr sz="1050" baseline="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nl-NL"/>
              <a:t>Sleep de afbeelding naar de tijdelijke aanduiding of klik op het pictogram als u een afbeelding wilt toevoegen</a:t>
            </a:r>
            <a:endParaRPr lang="nl-NL" dirty="0"/>
          </a:p>
        </p:txBody>
      </p:sp>
      <p:sp>
        <p:nvSpPr>
          <p:cNvPr id="5" name="Text Placeholder 4"/>
          <p:cNvSpPr>
            <a:spLocks noGrp="1"/>
          </p:cNvSpPr>
          <p:nvPr>
            <p:ph type="body" sz="quarter" idx="15" hasCustomPrompt="1"/>
          </p:nvPr>
        </p:nvSpPr>
        <p:spPr>
          <a:xfrm rot="10800000">
            <a:off x="5078817" y="-46294"/>
            <a:ext cx="4092179" cy="6950587"/>
          </a:xfrm>
          <a:custGeom>
            <a:avLst/>
            <a:gdLst>
              <a:gd name="connsiteX0" fmla="*/ 0 w 5456238"/>
              <a:gd name="connsiteY0" fmla="*/ 14160500 h 14160500"/>
              <a:gd name="connsiteX1" fmla="*/ 0 w 5456238"/>
              <a:gd name="connsiteY1" fmla="*/ 0 h 14160500"/>
              <a:gd name="connsiteX2" fmla="*/ 5456238 w 5456238"/>
              <a:gd name="connsiteY2" fmla="*/ 14160500 h 14160500"/>
              <a:gd name="connsiteX3" fmla="*/ 0 w 5456238"/>
              <a:gd name="connsiteY3" fmla="*/ 14160500 h 14160500"/>
              <a:gd name="connsiteX0" fmla="*/ 0 w 5456238"/>
              <a:gd name="connsiteY0" fmla="*/ 14160500 h 14160500"/>
              <a:gd name="connsiteX1" fmla="*/ 0 w 5456238"/>
              <a:gd name="connsiteY1" fmla="*/ 0 h 14160500"/>
              <a:gd name="connsiteX2" fmla="*/ 2080048 w 5456238"/>
              <a:gd name="connsiteY2" fmla="*/ 5393142 h 14160500"/>
              <a:gd name="connsiteX3" fmla="*/ 5456238 w 5456238"/>
              <a:gd name="connsiteY3" fmla="*/ 14160500 h 14160500"/>
              <a:gd name="connsiteX4" fmla="*/ 0 w 5456238"/>
              <a:gd name="connsiteY4" fmla="*/ 14160500 h 14160500"/>
              <a:gd name="connsiteX0" fmla="*/ 0 w 5456238"/>
              <a:gd name="connsiteY0" fmla="*/ 14160500 h 14160500"/>
              <a:gd name="connsiteX1" fmla="*/ 0 w 5456238"/>
              <a:gd name="connsiteY1" fmla="*/ 0 h 14160500"/>
              <a:gd name="connsiteX2" fmla="*/ 2766438 w 5456238"/>
              <a:gd name="connsiteY2" fmla="*/ 7041122 h 14160500"/>
              <a:gd name="connsiteX3" fmla="*/ 5456238 w 5456238"/>
              <a:gd name="connsiteY3" fmla="*/ 14160500 h 14160500"/>
              <a:gd name="connsiteX4" fmla="*/ 0 w 5456238"/>
              <a:gd name="connsiteY4" fmla="*/ 14160500 h 14160500"/>
              <a:gd name="connsiteX0" fmla="*/ 0 w 5456238"/>
              <a:gd name="connsiteY0" fmla="*/ 14160500 h 14160500"/>
              <a:gd name="connsiteX1" fmla="*/ 0 w 5456238"/>
              <a:gd name="connsiteY1" fmla="*/ 0 h 14160500"/>
              <a:gd name="connsiteX2" fmla="*/ 2800758 w 5456238"/>
              <a:gd name="connsiteY2" fmla="*/ 7144121 h 14160500"/>
              <a:gd name="connsiteX3" fmla="*/ 5456238 w 5456238"/>
              <a:gd name="connsiteY3" fmla="*/ 14160500 h 14160500"/>
              <a:gd name="connsiteX4" fmla="*/ 0 w 5456238"/>
              <a:gd name="connsiteY4" fmla="*/ 14160500 h 14160500"/>
              <a:gd name="connsiteX0" fmla="*/ 0 w 5456238"/>
              <a:gd name="connsiteY0" fmla="*/ 7122252 h 7122252"/>
              <a:gd name="connsiteX1" fmla="*/ 0 w 5456238"/>
              <a:gd name="connsiteY1" fmla="*/ 0 h 7122252"/>
              <a:gd name="connsiteX2" fmla="*/ 2800758 w 5456238"/>
              <a:gd name="connsiteY2" fmla="*/ 105873 h 7122252"/>
              <a:gd name="connsiteX3" fmla="*/ 5456238 w 5456238"/>
              <a:gd name="connsiteY3" fmla="*/ 7122252 h 7122252"/>
              <a:gd name="connsiteX4" fmla="*/ 0 w 5456238"/>
              <a:gd name="connsiteY4" fmla="*/ 7122252 h 7122252"/>
              <a:gd name="connsiteX0" fmla="*/ 0 w 5456238"/>
              <a:gd name="connsiteY0" fmla="*/ 7122252 h 7122252"/>
              <a:gd name="connsiteX1" fmla="*/ 0 w 5456238"/>
              <a:gd name="connsiteY1" fmla="*/ 0 h 7122252"/>
              <a:gd name="connsiteX2" fmla="*/ 2835077 w 5456238"/>
              <a:gd name="connsiteY2" fmla="*/ 174539 h 7122252"/>
              <a:gd name="connsiteX3" fmla="*/ 5456238 w 5456238"/>
              <a:gd name="connsiteY3" fmla="*/ 7122252 h 7122252"/>
              <a:gd name="connsiteX4" fmla="*/ 0 w 5456238"/>
              <a:gd name="connsiteY4" fmla="*/ 7122252 h 7122252"/>
              <a:gd name="connsiteX0" fmla="*/ 0 w 5456238"/>
              <a:gd name="connsiteY0" fmla="*/ 7053586 h 7053586"/>
              <a:gd name="connsiteX1" fmla="*/ 34320 w 5456238"/>
              <a:gd name="connsiteY1" fmla="*/ 0 h 7053586"/>
              <a:gd name="connsiteX2" fmla="*/ 2835077 w 5456238"/>
              <a:gd name="connsiteY2" fmla="*/ 105873 h 7053586"/>
              <a:gd name="connsiteX3" fmla="*/ 5456238 w 5456238"/>
              <a:gd name="connsiteY3" fmla="*/ 7053586 h 7053586"/>
              <a:gd name="connsiteX4" fmla="*/ 0 w 5456238"/>
              <a:gd name="connsiteY4" fmla="*/ 7053586 h 7053586"/>
              <a:gd name="connsiteX0" fmla="*/ 68638 w 5524876"/>
              <a:gd name="connsiteY0" fmla="*/ 7019253 h 7019253"/>
              <a:gd name="connsiteX1" fmla="*/ 0 w 5524876"/>
              <a:gd name="connsiteY1" fmla="*/ 0 h 7019253"/>
              <a:gd name="connsiteX2" fmla="*/ 2903715 w 5524876"/>
              <a:gd name="connsiteY2" fmla="*/ 71540 h 7019253"/>
              <a:gd name="connsiteX3" fmla="*/ 5524876 w 5524876"/>
              <a:gd name="connsiteY3" fmla="*/ 7019253 h 7019253"/>
              <a:gd name="connsiteX4" fmla="*/ 68638 w 5524876"/>
              <a:gd name="connsiteY4" fmla="*/ 7019253 h 7019253"/>
              <a:gd name="connsiteX0" fmla="*/ 0 w 5456238"/>
              <a:gd name="connsiteY0" fmla="*/ 6950587 h 6950587"/>
              <a:gd name="connsiteX1" fmla="*/ 34320 w 5456238"/>
              <a:gd name="connsiteY1" fmla="*/ 0 h 6950587"/>
              <a:gd name="connsiteX2" fmla="*/ 2835077 w 5456238"/>
              <a:gd name="connsiteY2" fmla="*/ 2874 h 6950587"/>
              <a:gd name="connsiteX3" fmla="*/ 5456238 w 5456238"/>
              <a:gd name="connsiteY3" fmla="*/ 6950587 h 6950587"/>
              <a:gd name="connsiteX4" fmla="*/ 0 w 5456238"/>
              <a:gd name="connsiteY4" fmla="*/ 6950587 h 6950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56238" h="6950587">
                <a:moveTo>
                  <a:pt x="0" y="6950587"/>
                </a:moveTo>
                <a:lnTo>
                  <a:pt x="34320" y="0"/>
                </a:lnTo>
                <a:lnTo>
                  <a:pt x="2835077" y="2874"/>
                </a:lnTo>
                <a:lnTo>
                  <a:pt x="5456238" y="6950587"/>
                </a:lnTo>
                <a:lnTo>
                  <a:pt x="0" y="6950587"/>
                </a:lnTo>
                <a:close/>
              </a:path>
            </a:pathLst>
          </a:custGeom>
          <a:solidFill>
            <a:schemeClr val="bg1">
              <a:alpha val="60000"/>
            </a:schemeClr>
          </a:solidFill>
        </p:spPr>
        <p:txBody>
          <a:bodyPr/>
          <a:lstStyle>
            <a:lvl1pPr>
              <a:defRPr baseline="0"/>
            </a:lvl1pPr>
          </a:lstStyle>
          <a:p>
            <a:pPr lvl="0"/>
            <a:r>
              <a:rPr lang="en-US" dirty="0"/>
              <a:t> </a:t>
            </a:r>
          </a:p>
        </p:txBody>
      </p:sp>
      <p:sp>
        <p:nvSpPr>
          <p:cNvPr id="3" name="Ondertitel 2"/>
          <p:cNvSpPr>
            <a:spLocks noGrp="1"/>
          </p:cNvSpPr>
          <p:nvPr>
            <p:ph type="subTitle" idx="1" hasCustomPrompt="1"/>
          </p:nvPr>
        </p:nvSpPr>
        <p:spPr>
          <a:xfrm>
            <a:off x="548879" y="2532948"/>
            <a:ext cx="3252878"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 van de presentatie</a:t>
            </a:r>
          </a:p>
        </p:txBody>
      </p:sp>
      <p:sp>
        <p:nvSpPr>
          <p:cNvPr id="4" name="Titel 3"/>
          <p:cNvSpPr>
            <a:spLocks noGrp="1"/>
          </p:cNvSpPr>
          <p:nvPr>
            <p:ph type="title" hasCustomPrompt="1"/>
          </p:nvPr>
        </p:nvSpPr>
        <p:spPr>
          <a:xfrm>
            <a:off x="548879" y="2154110"/>
            <a:ext cx="4028816" cy="327200"/>
          </a:xfrm>
        </p:spPr>
        <p:txBody>
          <a:bodyPr tIns="36000" rIns="90000" bIns="0"/>
          <a:lstStyle>
            <a:lvl1pPr>
              <a:defRPr sz="2100" strike="noStrike" baseline="0"/>
            </a:lvl1pPr>
          </a:lstStyle>
          <a:p>
            <a:r>
              <a:rPr lang="nl-NL" dirty="0"/>
              <a:t>titel van de presentatie</a:t>
            </a:r>
          </a:p>
        </p:txBody>
      </p:sp>
      <p:sp>
        <p:nvSpPr>
          <p:cNvPr id="6" name="Tijdelijke aanduiding voor tekst 5"/>
          <p:cNvSpPr>
            <a:spLocks noGrp="1"/>
          </p:cNvSpPr>
          <p:nvPr>
            <p:ph type="body" sz="quarter" idx="13" hasCustomPrompt="1"/>
          </p:nvPr>
        </p:nvSpPr>
        <p:spPr>
          <a:xfrm>
            <a:off x="548879" y="4123235"/>
            <a:ext cx="1844244" cy="248136"/>
          </a:xfrm>
          <a:solidFill>
            <a:schemeClr val="bg1">
              <a:lumMod val="85000"/>
              <a:alpha val="92000"/>
            </a:schemeClr>
          </a:solidFill>
        </p:spPr>
        <p:txBody>
          <a:bodyPr wrap="none" tIns="36000" bIns="36000">
            <a:spAutoFit/>
          </a:bodyPr>
          <a:lstStyle>
            <a:lvl1pPr>
              <a:defRPr>
                <a:solidFill>
                  <a:schemeClr val="tx1"/>
                </a:solidFill>
              </a:defRPr>
            </a:lvl1pPr>
          </a:lstStyle>
          <a:p>
            <a:pPr lvl="0"/>
            <a:r>
              <a:rPr lang="nl-NL" dirty="0"/>
              <a:t>Naam van </a:t>
            </a:r>
            <a:r>
              <a:rPr lang="nl-NL"/>
              <a:t>de spreker</a:t>
            </a:r>
            <a:endParaRPr lang="nl-NL" dirty="0"/>
          </a:p>
        </p:txBody>
      </p:sp>
      <p:sp>
        <p:nvSpPr>
          <p:cNvPr id="19" name="Text Placeholder 4"/>
          <p:cNvSpPr>
            <a:spLocks noGrp="1"/>
          </p:cNvSpPr>
          <p:nvPr>
            <p:ph type="body" sz="quarter" idx="16" hasCustomPrompt="1"/>
          </p:nvPr>
        </p:nvSpPr>
        <p:spPr>
          <a:xfrm rot="10800000">
            <a:off x="6622775" y="-88986"/>
            <a:ext cx="2555027" cy="6993230"/>
          </a:xfrm>
          <a:custGeom>
            <a:avLst/>
            <a:gdLst>
              <a:gd name="connsiteX0" fmla="*/ 0 w 5456238"/>
              <a:gd name="connsiteY0" fmla="*/ 14160500 h 14160500"/>
              <a:gd name="connsiteX1" fmla="*/ 0 w 5456238"/>
              <a:gd name="connsiteY1" fmla="*/ 0 h 14160500"/>
              <a:gd name="connsiteX2" fmla="*/ 5456238 w 5456238"/>
              <a:gd name="connsiteY2" fmla="*/ 14160500 h 14160500"/>
              <a:gd name="connsiteX3" fmla="*/ 0 w 5456238"/>
              <a:gd name="connsiteY3" fmla="*/ 14160500 h 14160500"/>
              <a:gd name="connsiteX0" fmla="*/ 0 w 5456238"/>
              <a:gd name="connsiteY0" fmla="*/ 14160500 h 14160500"/>
              <a:gd name="connsiteX1" fmla="*/ 0 w 5456238"/>
              <a:gd name="connsiteY1" fmla="*/ 0 h 14160500"/>
              <a:gd name="connsiteX2" fmla="*/ 2080048 w 5456238"/>
              <a:gd name="connsiteY2" fmla="*/ 5393142 h 14160500"/>
              <a:gd name="connsiteX3" fmla="*/ 5456238 w 5456238"/>
              <a:gd name="connsiteY3" fmla="*/ 14160500 h 14160500"/>
              <a:gd name="connsiteX4" fmla="*/ 0 w 5456238"/>
              <a:gd name="connsiteY4" fmla="*/ 14160500 h 14160500"/>
              <a:gd name="connsiteX0" fmla="*/ 0 w 5456238"/>
              <a:gd name="connsiteY0" fmla="*/ 14160500 h 14160500"/>
              <a:gd name="connsiteX1" fmla="*/ 0 w 5456238"/>
              <a:gd name="connsiteY1" fmla="*/ 0 h 14160500"/>
              <a:gd name="connsiteX2" fmla="*/ 2766438 w 5456238"/>
              <a:gd name="connsiteY2" fmla="*/ 7041122 h 14160500"/>
              <a:gd name="connsiteX3" fmla="*/ 5456238 w 5456238"/>
              <a:gd name="connsiteY3" fmla="*/ 14160500 h 14160500"/>
              <a:gd name="connsiteX4" fmla="*/ 0 w 5456238"/>
              <a:gd name="connsiteY4" fmla="*/ 14160500 h 14160500"/>
              <a:gd name="connsiteX0" fmla="*/ 0 w 5456238"/>
              <a:gd name="connsiteY0" fmla="*/ 14160500 h 14160500"/>
              <a:gd name="connsiteX1" fmla="*/ 0 w 5456238"/>
              <a:gd name="connsiteY1" fmla="*/ 0 h 14160500"/>
              <a:gd name="connsiteX2" fmla="*/ 2800758 w 5456238"/>
              <a:gd name="connsiteY2" fmla="*/ 7144121 h 14160500"/>
              <a:gd name="connsiteX3" fmla="*/ 5456238 w 5456238"/>
              <a:gd name="connsiteY3" fmla="*/ 14160500 h 14160500"/>
              <a:gd name="connsiteX4" fmla="*/ 0 w 5456238"/>
              <a:gd name="connsiteY4" fmla="*/ 14160500 h 14160500"/>
              <a:gd name="connsiteX0" fmla="*/ 0 w 5456238"/>
              <a:gd name="connsiteY0" fmla="*/ 7122252 h 7122252"/>
              <a:gd name="connsiteX1" fmla="*/ 0 w 5456238"/>
              <a:gd name="connsiteY1" fmla="*/ 0 h 7122252"/>
              <a:gd name="connsiteX2" fmla="*/ 2800758 w 5456238"/>
              <a:gd name="connsiteY2" fmla="*/ 105873 h 7122252"/>
              <a:gd name="connsiteX3" fmla="*/ 5456238 w 5456238"/>
              <a:gd name="connsiteY3" fmla="*/ 7122252 h 7122252"/>
              <a:gd name="connsiteX4" fmla="*/ 0 w 5456238"/>
              <a:gd name="connsiteY4" fmla="*/ 7122252 h 7122252"/>
              <a:gd name="connsiteX0" fmla="*/ 0 w 5456238"/>
              <a:gd name="connsiteY0" fmla="*/ 7122252 h 7122252"/>
              <a:gd name="connsiteX1" fmla="*/ 0 w 5456238"/>
              <a:gd name="connsiteY1" fmla="*/ 0 h 7122252"/>
              <a:gd name="connsiteX2" fmla="*/ 2835077 w 5456238"/>
              <a:gd name="connsiteY2" fmla="*/ 174539 h 7122252"/>
              <a:gd name="connsiteX3" fmla="*/ 5456238 w 5456238"/>
              <a:gd name="connsiteY3" fmla="*/ 7122252 h 7122252"/>
              <a:gd name="connsiteX4" fmla="*/ 0 w 5456238"/>
              <a:gd name="connsiteY4" fmla="*/ 7122252 h 7122252"/>
              <a:gd name="connsiteX0" fmla="*/ 0 w 5456238"/>
              <a:gd name="connsiteY0" fmla="*/ 7053586 h 7053586"/>
              <a:gd name="connsiteX1" fmla="*/ 34320 w 5456238"/>
              <a:gd name="connsiteY1" fmla="*/ 0 h 7053586"/>
              <a:gd name="connsiteX2" fmla="*/ 2835077 w 5456238"/>
              <a:gd name="connsiteY2" fmla="*/ 105873 h 7053586"/>
              <a:gd name="connsiteX3" fmla="*/ 5456238 w 5456238"/>
              <a:gd name="connsiteY3" fmla="*/ 7053586 h 7053586"/>
              <a:gd name="connsiteX4" fmla="*/ 0 w 5456238"/>
              <a:gd name="connsiteY4" fmla="*/ 7053586 h 7053586"/>
              <a:gd name="connsiteX0" fmla="*/ 68638 w 5524876"/>
              <a:gd name="connsiteY0" fmla="*/ 7019253 h 7019253"/>
              <a:gd name="connsiteX1" fmla="*/ 0 w 5524876"/>
              <a:gd name="connsiteY1" fmla="*/ 0 h 7019253"/>
              <a:gd name="connsiteX2" fmla="*/ 2903715 w 5524876"/>
              <a:gd name="connsiteY2" fmla="*/ 71540 h 7019253"/>
              <a:gd name="connsiteX3" fmla="*/ 5524876 w 5524876"/>
              <a:gd name="connsiteY3" fmla="*/ 7019253 h 7019253"/>
              <a:gd name="connsiteX4" fmla="*/ 68638 w 5524876"/>
              <a:gd name="connsiteY4" fmla="*/ 7019253 h 7019253"/>
              <a:gd name="connsiteX0" fmla="*/ 0 w 5456238"/>
              <a:gd name="connsiteY0" fmla="*/ 6950587 h 6950587"/>
              <a:gd name="connsiteX1" fmla="*/ 34320 w 5456238"/>
              <a:gd name="connsiteY1" fmla="*/ 0 h 6950587"/>
              <a:gd name="connsiteX2" fmla="*/ 2835077 w 5456238"/>
              <a:gd name="connsiteY2" fmla="*/ 2874 h 6950587"/>
              <a:gd name="connsiteX3" fmla="*/ 5456238 w 5456238"/>
              <a:gd name="connsiteY3" fmla="*/ 6950587 h 6950587"/>
              <a:gd name="connsiteX4" fmla="*/ 0 w 5456238"/>
              <a:gd name="connsiteY4" fmla="*/ 6950587 h 6950587"/>
              <a:gd name="connsiteX0" fmla="*/ 2048480 w 5421918"/>
              <a:gd name="connsiteY0" fmla="*/ 6975987 h 6975987"/>
              <a:gd name="connsiteX1" fmla="*/ 0 w 5421918"/>
              <a:gd name="connsiteY1" fmla="*/ 0 h 6975987"/>
              <a:gd name="connsiteX2" fmla="*/ 2800757 w 5421918"/>
              <a:gd name="connsiteY2" fmla="*/ 2874 h 6975987"/>
              <a:gd name="connsiteX3" fmla="*/ 5421918 w 5421918"/>
              <a:gd name="connsiteY3" fmla="*/ 6950587 h 6975987"/>
              <a:gd name="connsiteX4" fmla="*/ 2048480 w 5421918"/>
              <a:gd name="connsiteY4" fmla="*/ 6975987 h 6975987"/>
              <a:gd name="connsiteX0" fmla="*/ 92680 w 3466118"/>
              <a:gd name="connsiteY0" fmla="*/ 7026787 h 7026787"/>
              <a:gd name="connsiteX1" fmla="*/ 0 w 3466118"/>
              <a:gd name="connsiteY1" fmla="*/ 0 h 7026787"/>
              <a:gd name="connsiteX2" fmla="*/ 844957 w 3466118"/>
              <a:gd name="connsiteY2" fmla="*/ 53674 h 7026787"/>
              <a:gd name="connsiteX3" fmla="*/ 3466118 w 3466118"/>
              <a:gd name="connsiteY3" fmla="*/ 7001387 h 7026787"/>
              <a:gd name="connsiteX4" fmla="*/ 92680 w 3466118"/>
              <a:gd name="connsiteY4" fmla="*/ 7026787 h 7026787"/>
              <a:gd name="connsiteX0" fmla="*/ 67280 w 3440718"/>
              <a:gd name="connsiteY0" fmla="*/ 6973113 h 6973113"/>
              <a:gd name="connsiteX1" fmla="*/ 0 w 3440718"/>
              <a:gd name="connsiteY1" fmla="*/ 47926 h 6973113"/>
              <a:gd name="connsiteX2" fmla="*/ 819557 w 3440718"/>
              <a:gd name="connsiteY2" fmla="*/ 0 h 6973113"/>
              <a:gd name="connsiteX3" fmla="*/ 3440718 w 3440718"/>
              <a:gd name="connsiteY3" fmla="*/ 6947713 h 6973113"/>
              <a:gd name="connsiteX4" fmla="*/ 67280 w 3440718"/>
              <a:gd name="connsiteY4" fmla="*/ 6973113 h 6973113"/>
              <a:gd name="connsiteX0" fmla="*/ 759956 w 4133394"/>
              <a:gd name="connsiteY0" fmla="*/ 7146810 h 7146810"/>
              <a:gd name="connsiteX1" fmla="*/ 0 w 4133394"/>
              <a:gd name="connsiteY1" fmla="*/ 0 h 7146810"/>
              <a:gd name="connsiteX2" fmla="*/ 692676 w 4133394"/>
              <a:gd name="connsiteY2" fmla="*/ 221623 h 7146810"/>
              <a:gd name="connsiteX3" fmla="*/ 1512233 w 4133394"/>
              <a:gd name="connsiteY3" fmla="*/ 173697 h 7146810"/>
              <a:gd name="connsiteX4" fmla="*/ 4133394 w 4133394"/>
              <a:gd name="connsiteY4" fmla="*/ 7121410 h 7146810"/>
              <a:gd name="connsiteX5" fmla="*/ 759956 w 4133394"/>
              <a:gd name="connsiteY5" fmla="*/ 7146810 h 7146810"/>
              <a:gd name="connsiteX0" fmla="*/ 307545 w 3680983"/>
              <a:gd name="connsiteY0" fmla="*/ 6973113 h 6973113"/>
              <a:gd name="connsiteX1" fmla="*/ 240265 w 3680983"/>
              <a:gd name="connsiteY1" fmla="*/ 47926 h 6973113"/>
              <a:gd name="connsiteX2" fmla="*/ 1059822 w 3680983"/>
              <a:gd name="connsiteY2" fmla="*/ 0 h 6973113"/>
              <a:gd name="connsiteX3" fmla="*/ 3680983 w 3680983"/>
              <a:gd name="connsiteY3" fmla="*/ 6947713 h 6973113"/>
              <a:gd name="connsiteX4" fmla="*/ 307545 w 3680983"/>
              <a:gd name="connsiteY4" fmla="*/ 6973113 h 6973113"/>
              <a:gd name="connsiteX0" fmla="*/ 303537 w 3688314"/>
              <a:gd name="connsiteY0" fmla="*/ 6984454 h 6984454"/>
              <a:gd name="connsiteX1" fmla="*/ 247596 w 3688314"/>
              <a:gd name="connsiteY1" fmla="*/ 47926 h 6984454"/>
              <a:gd name="connsiteX2" fmla="*/ 1067153 w 3688314"/>
              <a:gd name="connsiteY2" fmla="*/ 0 h 6984454"/>
              <a:gd name="connsiteX3" fmla="*/ 3688314 w 3688314"/>
              <a:gd name="connsiteY3" fmla="*/ 6947713 h 6984454"/>
              <a:gd name="connsiteX4" fmla="*/ 303537 w 3688314"/>
              <a:gd name="connsiteY4" fmla="*/ 6984454 h 6984454"/>
              <a:gd name="connsiteX0" fmla="*/ 104578 w 3489355"/>
              <a:gd name="connsiteY0" fmla="*/ 6984454 h 6984454"/>
              <a:gd name="connsiteX1" fmla="*/ 48637 w 3489355"/>
              <a:gd name="connsiteY1" fmla="*/ 47926 h 6984454"/>
              <a:gd name="connsiteX2" fmla="*/ 868194 w 3489355"/>
              <a:gd name="connsiteY2" fmla="*/ 0 h 6984454"/>
              <a:gd name="connsiteX3" fmla="*/ 3489355 w 3489355"/>
              <a:gd name="connsiteY3" fmla="*/ 6947713 h 6984454"/>
              <a:gd name="connsiteX4" fmla="*/ 104578 w 3489355"/>
              <a:gd name="connsiteY4" fmla="*/ 6984454 h 6984454"/>
              <a:gd name="connsiteX0" fmla="*/ 55941 w 3440718"/>
              <a:gd name="connsiteY0" fmla="*/ 6984454 h 6984454"/>
              <a:gd name="connsiteX1" fmla="*/ 0 w 3440718"/>
              <a:gd name="connsiteY1" fmla="*/ 47926 h 6984454"/>
              <a:gd name="connsiteX2" fmla="*/ 819557 w 3440718"/>
              <a:gd name="connsiteY2" fmla="*/ 0 h 6984454"/>
              <a:gd name="connsiteX3" fmla="*/ 3440718 w 3440718"/>
              <a:gd name="connsiteY3" fmla="*/ 6947713 h 6984454"/>
              <a:gd name="connsiteX4" fmla="*/ 55941 w 3440718"/>
              <a:gd name="connsiteY4" fmla="*/ 6984454 h 6984454"/>
              <a:gd name="connsiteX0" fmla="*/ 55941 w 3440718"/>
              <a:gd name="connsiteY0" fmla="*/ 7004570 h 7004570"/>
              <a:gd name="connsiteX1" fmla="*/ 0 w 3440718"/>
              <a:gd name="connsiteY1" fmla="*/ 0 h 7004570"/>
              <a:gd name="connsiteX2" fmla="*/ 819557 w 3440718"/>
              <a:gd name="connsiteY2" fmla="*/ 20116 h 7004570"/>
              <a:gd name="connsiteX3" fmla="*/ 3440718 w 3440718"/>
              <a:gd name="connsiteY3" fmla="*/ 6967829 h 7004570"/>
              <a:gd name="connsiteX4" fmla="*/ 55941 w 3440718"/>
              <a:gd name="connsiteY4" fmla="*/ 7004570 h 7004570"/>
              <a:gd name="connsiteX0" fmla="*/ 21925 w 3406702"/>
              <a:gd name="connsiteY0" fmla="*/ 6984454 h 6984454"/>
              <a:gd name="connsiteX1" fmla="*/ 0 w 3406702"/>
              <a:gd name="connsiteY1" fmla="*/ 36585 h 6984454"/>
              <a:gd name="connsiteX2" fmla="*/ 785541 w 3406702"/>
              <a:gd name="connsiteY2" fmla="*/ 0 h 6984454"/>
              <a:gd name="connsiteX3" fmla="*/ 3406702 w 3406702"/>
              <a:gd name="connsiteY3" fmla="*/ 6947713 h 6984454"/>
              <a:gd name="connsiteX4" fmla="*/ 21925 w 3406702"/>
              <a:gd name="connsiteY4" fmla="*/ 6984454 h 6984454"/>
              <a:gd name="connsiteX0" fmla="*/ 21925 w 3406702"/>
              <a:gd name="connsiteY0" fmla="*/ 7004570 h 7004570"/>
              <a:gd name="connsiteX1" fmla="*/ 0 w 3406702"/>
              <a:gd name="connsiteY1" fmla="*/ 0 h 7004570"/>
              <a:gd name="connsiteX2" fmla="*/ 785541 w 3406702"/>
              <a:gd name="connsiteY2" fmla="*/ 20116 h 7004570"/>
              <a:gd name="connsiteX3" fmla="*/ 3406702 w 3406702"/>
              <a:gd name="connsiteY3" fmla="*/ 6967829 h 7004570"/>
              <a:gd name="connsiteX4" fmla="*/ 21925 w 3406702"/>
              <a:gd name="connsiteY4" fmla="*/ 7004570 h 7004570"/>
              <a:gd name="connsiteX0" fmla="*/ 21925 w 3406702"/>
              <a:gd name="connsiteY0" fmla="*/ 6993230 h 6993230"/>
              <a:gd name="connsiteX1" fmla="*/ 0 w 3406702"/>
              <a:gd name="connsiteY1" fmla="*/ 0 h 6993230"/>
              <a:gd name="connsiteX2" fmla="*/ 785541 w 3406702"/>
              <a:gd name="connsiteY2" fmla="*/ 8776 h 6993230"/>
              <a:gd name="connsiteX3" fmla="*/ 3406702 w 3406702"/>
              <a:gd name="connsiteY3" fmla="*/ 6956489 h 6993230"/>
              <a:gd name="connsiteX4" fmla="*/ 21925 w 3406702"/>
              <a:gd name="connsiteY4" fmla="*/ 6993230 h 6993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06702" h="6993230">
                <a:moveTo>
                  <a:pt x="21925" y="6993230"/>
                </a:moveTo>
                <a:cubicBezTo>
                  <a:pt x="14617" y="4677274"/>
                  <a:pt x="7308" y="2315956"/>
                  <a:pt x="0" y="0"/>
                </a:cubicBezTo>
                <a:lnTo>
                  <a:pt x="785541" y="8776"/>
                </a:lnTo>
                <a:lnTo>
                  <a:pt x="3406702" y="6956489"/>
                </a:lnTo>
                <a:lnTo>
                  <a:pt x="21925" y="6993230"/>
                </a:lnTo>
                <a:close/>
              </a:path>
            </a:pathLst>
          </a:custGeom>
          <a:solidFill>
            <a:schemeClr val="bg1">
              <a:alpha val="60000"/>
            </a:schemeClr>
          </a:solidFill>
        </p:spPr>
        <p:txBody>
          <a:bodyPr/>
          <a:lstStyle>
            <a:lvl1pPr>
              <a:defRPr baseline="0"/>
            </a:lvl1pPr>
          </a:lstStyle>
          <a:p>
            <a:pPr lvl="0"/>
            <a:r>
              <a:rPr lang="en-US" dirty="0"/>
              <a:t> </a:t>
            </a:r>
          </a:p>
        </p:txBody>
      </p:sp>
      <p:sp>
        <p:nvSpPr>
          <p:cNvPr id="22" name="Text Placeholder 20"/>
          <p:cNvSpPr>
            <a:spLocks noGrp="1"/>
          </p:cNvSpPr>
          <p:nvPr>
            <p:ph type="body" sz="quarter" idx="17" hasCustomPrompt="1"/>
          </p:nvPr>
        </p:nvSpPr>
        <p:spPr>
          <a:xfrm rot="10800000">
            <a:off x="8256915" y="709339"/>
            <a:ext cx="899101" cy="3112446"/>
          </a:xfrm>
          <a:prstGeom prst="rtTriangle">
            <a:avLst/>
          </a:prstGeom>
          <a:solidFill>
            <a:schemeClr val="accent2"/>
          </a:solidFill>
        </p:spPr>
        <p:txBody>
          <a:bodyPr/>
          <a:lstStyle>
            <a:lvl5pPr marL="933450" indent="0">
              <a:buNone/>
              <a:defRPr baseline="0"/>
            </a:lvl5pPr>
          </a:lstStyle>
          <a:p>
            <a:pPr lvl="4"/>
            <a:r>
              <a:rPr lang="en-US" dirty="0"/>
              <a:t> </a:t>
            </a:r>
          </a:p>
        </p:txBody>
      </p:sp>
      <p:sp>
        <p:nvSpPr>
          <p:cNvPr id="17" name="Tijdelijke aanduiding voor tekst 16"/>
          <p:cNvSpPr>
            <a:spLocks noGrp="1"/>
          </p:cNvSpPr>
          <p:nvPr>
            <p:ph type="body" sz="quarter" idx="14" hasCustomPrompt="1"/>
          </p:nvPr>
        </p:nvSpPr>
        <p:spPr>
          <a:xfrm>
            <a:off x="446441" y="268585"/>
            <a:ext cx="2516400" cy="1184400"/>
          </a:xfrm>
          <a:blipFill>
            <a:blip r:embed="rId2"/>
            <a:stretch>
              <a:fillRect/>
            </a:stretch>
          </a:blipFill>
        </p:spPr>
        <p:txBody>
          <a:bodyPr/>
          <a:lstStyle/>
          <a:p>
            <a:pPr lvl="0"/>
            <a:r>
              <a:rPr lang="en-GB" dirty="0"/>
              <a:t> </a:t>
            </a:r>
          </a:p>
        </p:txBody>
      </p:sp>
    </p:spTree>
    <p:extLst>
      <p:ext uri="{BB962C8B-B14F-4D97-AF65-F5344CB8AC3E}">
        <p14:creationId xmlns:p14="http://schemas.microsoft.com/office/powerpoint/2010/main" val="1055434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scherm zonder foto - grijze ondertitel">
    <p:bg>
      <p:bgPr>
        <a:gradFill>
          <a:gsLst>
            <a:gs pos="0">
              <a:schemeClr val="bg1">
                <a:tint val="93000"/>
                <a:satMod val="150000"/>
                <a:shade val="98000"/>
                <a:lumMod val="102000"/>
              </a:schemeClr>
            </a:gs>
            <a:gs pos="79000">
              <a:schemeClr val="bg1">
                <a:tint val="98000"/>
                <a:satMod val="130000"/>
                <a:shade val="90000"/>
                <a:lumMod val="12000"/>
                <a:lumOff val="88000"/>
              </a:schemeClr>
            </a:gs>
            <a:gs pos="92000">
              <a:schemeClr val="bg1">
                <a:lumMod val="93000"/>
              </a:schemeClr>
            </a:gs>
          </a:gsLst>
          <a:lin ang="5400000" scaled="0"/>
        </a:gradFill>
        <a:effectLst/>
      </p:bgPr>
    </p:bg>
    <p:spTree>
      <p:nvGrpSpPr>
        <p:cNvPr id="1" name=""/>
        <p:cNvGrpSpPr/>
        <p:nvPr/>
      </p:nvGrpSpPr>
      <p:grpSpPr>
        <a:xfrm>
          <a:off x="0" y="0"/>
          <a:ext cx="0" cy="0"/>
          <a:chOff x="0" y="0"/>
          <a:chExt cx="0" cy="0"/>
        </a:xfrm>
      </p:grpSpPr>
      <p:sp>
        <p:nvSpPr>
          <p:cNvPr id="3" name="Ondertitel 2"/>
          <p:cNvSpPr>
            <a:spLocks noGrp="1"/>
          </p:cNvSpPr>
          <p:nvPr>
            <p:ph type="subTitle" idx="1" hasCustomPrompt="1"/>
          </p:nvPr>
        </p:nvSpPr>
        <p:spPr>
          <a:xfrm>
            <a:off x="548879" y="2532948"/>
            <a:ext cx="3252878" cy="270065"/>
          </a:xfrm>
          <a:solidFill>
            <a:schemeClr val="bg1">
              <a:lumMod val="85000"/>
            </a:schemeClr>
          </a:solidFill>
        </p:spPr>
        <p:txBody>
          <a:bodyPr wrap="none" lIns="0" tIns="36000" bIns="36000" anchor="t" anchorCtr="0">
            <a:spAutoFit/>
          </a:bodyPr>
          <a:lstStyle>
            <a:lvl1pPr marL="72629" indent="0" algn="l">
              <a:buNone/>
              <a:tabLst/>
              <a:defRPr lang="nl-NL" sz="1350" kern="1200" cap="all" baseline="0" dirty="0" smtClean="0">
                <a:solidFill>
                  <a:schemeClr val="tx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 van de presentatie</a:t>
            </a:r>
          </a:p>
        </p:txBody>
      </p:sp>
      <p:sp>
        <p:nvSpPr>
          <p:cNvPr id="6" name="Tijdelijke aanduiding voor tekst 5"/>
          <p:cNvSpPr>
            <a:spLocks noGrp="1"/>
          </p:cNvSpPr>
          <p:nvPr>
            <p:ph type="body" sz="quarter" idx="13" hasCustomPrompt="1"/>
          </p:nvPr>
        </p:nvSpPr>
        <p:spPr>
          <a:xfrm>
            <a:off x="548879" y="3592298"/>
            <a:ext cx="3102769" cy="374221"/>
          </a:xfrm>
        </p:spPr>
        <p:txBody>
          <a:bodyPr/>
          <a:lstStyle/>
          <a:p>
            <a:pPr lvl="0"/>
            <a:r>
              <a:rPr lang="nl-NL" dirty="0"/>
              <a:t>Naam van </a:t>
            </a:r>
            <a:r>
              <a:rPr lang="nl-NL"/>
              <a:t>de spreker</a:t>
            </a:r>
            <a:endParaRPr lang="nl-NL" dirty="0"/>
          </a:p>
        </p:txBody>
      </p:sp>
      <p:sp>
        <p:nvSpPr>
          <p:cNvPr id="8" name="Titel 3"/>
          <p:cNvSpPr>
            <a:spLocks noGrp="1"/>
          </p:cNvSpPr>
          <p:nvPr>
            <p:ph type="title" hasCustomPrompt="1"/>
          </p:nvPr>
        </p:nvSpPr>
        <p:spPr>
          <a:xfrm>
            <a:off x="548878" y="2154110"/>
            <a:ext cx="4083344" cy="327200"/>
          </a:xfrm>
        </p:spPr>
        <p:txBody>
          <a:bodyPr tIns="36000" bIns="0"/>
          <a:lstStyle>
            <a:lvl1pPr>
              <a:defRPr sz="2100" strike="noStrike" baseline="0"/>
            </a:lvl1pPr>
          </a:lstStyle>
          <a:p>
            <a:r>
              <a:rPr lang="nl-NL" dirty="0"/>
              <a:t>titel van de presentatie</a:t>
            </a:r>
          </a:p>
        </p:txBody>
      </p:sp>
      <p:sp>
        <p:nvSpPr>
          <p:cNvPr id="13" name="Vrije vorm 12"/>
          <p:cNvSpPr/>
          <p:nvPr userDrawn="1"/>
        </p:nvSpPr>
        <p:spPr>
          <a:xfrm>
            <a:off x="8901972" y="698404"/>
            <a:ext cx="242028" cy="828480"/>
          </a:xfrm>
          <a:custGeom>
            <a:avLst/>
            <a:gdLst>
              <a:gd name="connsiteX0" fmla="*/ 0 w 1960775"/>
              <a:gd name="connsiteY0" fmla="*/ 0 h 5033913"/>
              <a:gd name="connsiteX1" fmla="*/ 0 w 1960775"/>
              <a:gd name="connsiteY1" fmla="*/ 0 h 5033913"/>
              <a:gd name="connsiteX2" fmla="*/ 1960775 w 1960775"/>
              <a:gd name="connsiteY2" fmla="*/ 0 h 5033913"/>
              <a:gd name="connsiteX3" fmla="*/ 1960775 w 1960775"/>
              <a:gd name="connsiteY3" fmla="*/ 5033913 h 5033913"/>
              <a:gd name="connsiteX4" fmla="*/ 0 w 1960775"/>
              <a:gd name="connsiteY4" fmla="*/ 0 h 5033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0775" h="5033913">
                <a:moveTo>
                  <a:pt x="0" y="0"/>
                </a:moveTo>
                <a:lnTo>
                  <a:pt x="0" y="0"/>
                </a:lnTo>
                <a:lnTo>
                  <a:pt x="1960775" y="0"/>
                </a:lnTo>
                <a:lnTo>
                  <a:pt x="1960775" y="5033913"/>
                </a:lnTo>
                <a:lnTo>
                  <a:pt x="0" y="0"/>
                </a:lnTo>
                <a:close/>
              </a:path>
            </a:pathLst>
          </a:cu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nl-NL">
              <a:solidFill>
                <a:srgbClr val="FFFFFF"/>
              </a:solidFill>
            </a:endParaRPr>
          </a:p>
        </p:txBody>
      </p:sp>
    </p:spTree>
    <p:extLst>
      <p:ext uri="{BB962C8B-B14F-4D97-AF65-F5344CB8AC3E}">
        <p14:creationId xmlns:p14="http://schemas.microsoft.com/office/powerpoint/2010/main" val="22628270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scherm zonder foto - zwarte ondertitel">
    <p:bg>
      <p:bgPr>
        <a:gradFill>
          <a:gsLst>
            <a:gs pos="0">
              <a:schemeClr val="bg1">
                <a:tint val="93000"/>
                <a:satMod val="150000"/>
                <a:shade val="98000"/>
                <a:lumMod val="102000"/>
              </a:schemeClr>
            </a:gs>
            <a:gs pos="79000">
              <a:schemeClr val="bg1">
                <a:tint val="98000"/>
                <a:satMod val="130000"/>
                <a:shade val="90000"/>
                <a:lumMod val="12000"/>
                <a:lumOff val="88000"/>
              </a:schemeClr>
            </a:gs>
            <a:gs pos="92000">
              <a:schemeClr val="bg1">
                <a:lumMod val="93000"/>
              </a:schemeClr>
            </a:gs>
          </a:gsLst>
          <a:lin ang="5400000" scaled="0"/>
        </a:gradFill>
        <a:effectLst/>
      </p:bgPr>
    </p:bg>
    <p:spTree>
      <p:nvGrpSpPr>
        <p:cNvPr id="1" name=""/>
        <p:cNvGrpSpPr/>
        <p:nvPr/>
      </p:nvGrpSpPr>
      <p:grpSpPr>
        <a:xfrm>
          <a:off x="0" y="0"/>
          <a:ext cx="0" cy="0"/>
          <a:chOff x="0" y="0"/>
          <a:chExt cx="0" cy="0"/>
        </a:xfrm>
      </p:grpSpPr>
      <p:sp>
        <p:nvSpPr>
          <p:cNvPr id="3" name="Ondertitel 2"/>
          <p:cNvSpPr>
            <a:spLocks noGrp="1"/>
          </p:cNvSpPr>
          <p:nvPr>
            <p:ph type="subTitle" idx="1" hasCustomPrompt="1"/>
          </p:nvPr>
        </p:nvSpPr>
        <p:spPr>
          <a:xfrm>
            <a:off x="548879" y="2532948"/>
            <a:ext cx="3252878" cy="270065"/>
          </a:xfrm>
          <a:solidFill>
            <a:schemeClr val="tx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 van de presentatie</a:t>
            </a:r>
          </a:p>
        </p:txBody>
      </p:sp>
      <p:sp>
        <p:nvSpPr>
          <p:cNvPr id="4" name="Titel 3"/>
          <p:cNvSpPr>
            <a:spLocks noGrp="1"/>
          </p:cNvSpPr>
          <p:nvPr>
            <p:ph type="title" hasCustomPrompt="1"/>
          </p:nvPr>
        </p:nvSpPr>
        <p:spPr>
          <a:xfrm>
            <a:off x="548878" y="2154110"/>
            <a:ext cx="4083344" cy="327200"/>
          </a:xfrm>
        </p:spPr>
        <p:txBody>
          <a:bodyPr tIns="36000" bIns="0"/>
          <a:lstStyle>
            <a:lvl1pPr>
              <a:defRPr sz="2100" strike="noStrike" baseline="0"/>
            </a:lvl1pPr>
          </a:lstStyle>
          <a:p>
            <a:r>
              <a:rPr lang="nl-NL" dirty="0"/>
              <a:t>titel van de presentatie</a:t>
            </a:r>
          </a:p>
        </p:txBody>
      </p:sp>
      <p:sp>
        <p:nvSpPr>
          <p:cNvPr id="6" name="Tijdelijke aanduiding voor tekst 5"/>
          <p:cNvSpPr>
            <a:spLocks noGrp="1"/>
          </p:cNvSpPr>
          <p:nvPr>
            <p:ph type="body" sz="quarter" idx="13" hasCustomPrompt="1"/>
          </p:nvPr>
        </p:nvSpPr>
        <p:spPr>
          <a:xfrm>
            <a:off x="548879" y="3592298"/>
            <a:ext cx="3102769" cy="374221"/>
          </a:xfrm>
        </p:spPr>
        <p:txBody>
          <a:bodyPr/>
          <a:lstStyle/>
          <a:p>
            <a:pPr lvl="0"/>
            <a:r>
              <a:rPr lang="nl-NL" dirty="0"/>
              <a:t>Naam van </a:t>
            </a:r>
            <a:r>
              <a:rPr lang="nl-NL"/>
              <a:t>de spreker</a:t>
            </a:r>
            <a:endParaRPr lang="nl-NL" dirty="0"/>
          </a:p>
        </p:txBody>
      </p:sp>
      <p:sp>
        <p:nvSpPr>
          <p:cNvPr id="10" name="Vrije vorm 9"/>
          <p:cNvSpPr/>
          <p:nvPr userDrawn="1"/>
        </p:nvSpPr>
        <p:spPr>
          <a:xfrm>
            <a:off x="8901972" y="698404"/>
            <a:ext cx="242028" cy="828480"/>
          </a:xfrm>
          <a:custGeom>
            <a:avLst/>
            <a:gdLst>
              <a:gd name="connsiteX0" fmla="*/ 0 w 1960775"/>
              <a:gd name="connsiteY0" fmla="*/ 0 h 5033913"/>
              <a:gd name="connsiteX1" fmla="*/ 0 w 1960775"/>
              <a:gd name="connsiteY1" fmla="*/ 0 h 5033913"/>
              <a:gd name="connsiteX2" fmla="*/ 1960775 w 1960775"/>
              <a:gd name="connsiteY2" fmla="*/ 0 h 5033913"/>
              <a:gd name="connsiteX3" fmla="*/ 1960775 w 1960775"/>
              <a:gd name="connsiteY3" fmla="*/ 5033913 h 5033913"/>
              <a:gd name="connsiteX4" fmla="*/ 0 w 1960775"/>
              <a:gd name="connsiteY4" fmla="*/ 0 h 5033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0775" h="5033913">
                <a:moveTo>
                  <a:pt x="0" y="0"/>
                </a:moveTo>
                <a:lnTo>
                  <a:pt x="0" y="0"/>
                </a:lnTo>
                <a:lnTo>
                  <a:pt x="1960775" y="0"/>
                </a:lnTo>
                <a:lnTo>
                  <a:pt x="1960775" y="5033913"/>
                </a:lnTo>
                <a:lnTo>
                  <a:pt x="0" y="0"/>
                </a:lnTo>
                <a:close/>
              </a:path>
            </a:pathLst>
          </a:cu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nl-NL">
              <a:solidFill>
                <a:srgbClr val="FFFFFF"/>
              </a:solidFill>
            </a:endParaRPr>
          </a:p>
        </p:txBody>
      </p:sp>
    </p:spTree>
    <p:extLst>
      <p:ext uri="{BB962C8B-B14F-4D97-AF65-F5344CB8AC3E}">
        <p14:creationId xmlns:p14="http://schemas.microsoft.com/office/powerpoint/2010/main" val="720957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elscherm zonder foto - grijze ondertitel - groot logo">
    <p:bg>
      <p:bgPr>
        <a:gradFill>
          <a:gsLst>
            <a:gs pos="0">
              <a:schemeClr val="bg1">
                <a:tint val="93000"/>
                <a:satMod val="150000"/>
                <a:shade val="98000"/>
                <a:lumMod val="102000"/>
              </a:schemeClr>
            </a:gs>
            <a:gs pos="79000">
              <a:schemeClr val="bg1">
                <a:tint val="98000"/>
                <a:satMod val="130000"/>
                <a:shade val="90000"/>
                <a:lumMod val="12000"/>
                <a:lumOff val="88000"/>
              </a:schemeClr>
            </a:gs>
            <a:gs pos="92000">
              <a:schemeClr val="bg1">
                <a:lumMod val="93000"/>
              </a:schemeClr>
            </a:gs>
          </a:gsLst>
          <a:lin ang="5400000" scaled="0"/>
        </a:gradFill>
        <a:effectLst/>
      </p:bgPr>
    </p:bg>
    <p:spTree>
      <p:nvGrpSpPr>
        <p:cNvPr id="1" name=""/>
        <p:cNvGrpSpPr/>
        <p:nvPr/>
      </p:nvGrpSpPr>
      <p:grpSpPr>
        <a:xfrm>
          <a:off x="0" y="0"/>
          <a:ext cx="0" cy="0"/>
          <a:chOff x="0" y="0"/>
          <a:chExt cx="0" cy="0"/>
        </a:xfrm>
      </p:grpSpPr>
      <p:sp>
        <p:nvSpPr>
          <p:cNvPr id="3" name="Ondertitel 2"/>
          <p:cNvSpPr>
            <a:spLocks noGrp="1"/>
          </p:cNvSpPr>
          <p:nvPr>
            <p:ph type="subTitle" idx="1" hasCustomPrompt="1"/>
          </p:nvPr>
        </p:nvSpPr>
        <p:spPr>
          <a:xfrm>
            <a:off x="548879" y="3664307"/>
            <a:ext cx="3252878" cy="270065"/>
          </a:xfrm>
          <a:solidFill>
            <a:schemeClr val="bg1">
              <a:lumMod val="85000"/>
            </a:schemeClr>
          </a:solidFill>
        </p:spPr>
        <p:txBody>
          <a:bodyPr wrap="none" lIns="0" tIns="36000" bIns="36000" anchor="t" anchorCtr="0">
            <a:spAutoFit/>
          </a:bodyPr>
          <a:lstStyle>
            <a:lvl1pPr marL="72629" indent="0" algn="l">
              <a:buNone/>
              <a:tabLst/>
              <a:defRPr lang="nl-NL" sz="1350" kern="1200" cap="all" baseline="0" dirty="0" smtClean="0">
                <a:solidFill>
                  <a:schemeClr val="tx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 van de presentatie</a:t>
            </a:r>
          </a:p>
        </p:txBody>
      </p:sp>
      <p:sp>
        <p:nvSpPr>
          <p:cNvPr id="6" name="Tijdelijke aanduiding voor tekst 5"/>
          <p:cNvSpPr>
            <a:spLocks noGrp="1"/>
          </p:cNvSpPr>
          <p:nvPr>
            <p:ph type="body" sz="quarter" idx="13" hasCustomPrompt="1"/>
          </p:nvPr>
        </p:nvSpPr>
        <p:spPr>
          <a:xfrm>
            <a:off x="548879" y="4723657"/>
            <a:ext cx="3102769" cy="374221"/>
          </a:xfrm>
        </p:spPr>
        <p:txBody>
          <a:bodyPr/>
          <a:lstStyle/>
          <a:p>
            <a:pPr lvl="0"/>
            <a:r>
              <a:rPr lang="nl-NL" dirty="0"/>
              <a:t>Naam van </a:t>
            </a:r>
            <a:r>
              <a:rPr lang="nl-NL"/>
              <a:t>de spreker</a:t>
            </a:r>
            <a:endParaRPr lang="nl-NL" dirty="0"/>
          </a:p>
        </p:txBody>
      </p:sp>
      <p:sp>
        <p:nvSpPr>
          <p:cNvPr id="8" name="Titel 3"/>
          <p:cNvSpPr>
            <a:spLocks noGrp="1"/>
          </p:cNvSpPr>
          <p:nvPr>
            <p:ph type="title" hasCustomPrompt="1"/>
          </p:nvPr>
        </p:nvSpPr>
        <p:spPr>
          <a:xfrm>
            <a:off x="548878" y="3285469"/>
            <a:ext cx="4083344" cy="327200"/>
          </a:xfrm>
        </p:spPr>
        <p:txBody>
          <a:bodyPr tIns="36000" bIns="0"/>
          <a:lstStyle>
            <a:lvl1pPr>
              <a:defRPr sz="2100" strike="noStrike" baseline="0"/>
            </a:lvl1pPr>
          </a:lstStyle>
          <a:p>
            <a:r>
              <a:rPr lang="nl-NL" dirty="0"/>
              <a:t>titel van de presentatie</a:t>
            </a:r>
          </a:p>
        </p:txBody>
      </p:sp>
      <p:sp>
        <p:nvSpPr>
          <p:cNvPr id="14" name="Vrije vorm 13"/>
          <p:cNvSpPr/>
          <p:nvPr userDrawn="1"/>
        </p:nvSpPr>
        <p:spPr>
          <a:xfrm>
            <a:off x="8244383" y="709339"/>
            <a:ext cx="899592" cy="3112700"/>
          </a:xfrm>
          <a:custGeom>
            <a:avLst/>
            <a:gdLst>
              <a:gd name="connsiteX0" fmla="*/ 0 w 1935678"/>
              <a:gd name="connsiteY0" fmla="*/ 0 h 5023262"/>
              <a:gd name="connsiteX1" fmla="*/ 1935678 w 1935678"/>
              <a:gd name="connsiteY1" fmla="*/ 0 h 5023262"/>
              <a:gd name="connsiteX2" fmla="*/ 1935678 w 1935678"/>
              <a:gd name="connsiteY2" fmla="*/ 5023262 h 5023262"/>
              <a:gd name="connsiteX3" fmla="*/ 0 w 1935678"/>
              <a:gd name="connsiteY3" fmla="*/ 0 h 5023262"/>
            </a:gdLst>
            <a:ahLst/>
            <a:cxnLst>
              <a:cxn ang="0">
                <a:pos x="connsiteX0" y="connsiteY0"/>
              </a:cxn>
              <a:cxn ang="0">
                <a:pos x="connsiteX1" y="connsiteY1"/>
              </a:cxn>
              <a:cxn ang="0">
                <a:pos x="connsiteX2" y="connsiteY2"/>
              </a:cxn>
              <a:cxn ang="0">
                <a:pos x="connsiteX3" y="connsiteY3"/>
              </a:cxn>
            </a:cxnLst>
            <a:rect l="l" t="t" r="r" b="b"/>
            <a:pathLst>
              <a:path w="1935678" h="5023262">
                <a:moveTo>
                  <a:pt x="0" y="0"/>
                </a:moveTo>
                <a:lnTo>
                  <a:pt x="1935678" y="0"/>
                </a:lnTo>
                <a:lnTo>
                  <a:pt x="1935678" y="5023262"/>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nl-NL">
              <a:solidFill>
                <a:srgbClr val="FFFFFF"/>
              </a:solidFill>
            </a:endParaRPr>
          </a:p>
        </p:txBody>
      </p:sp>
      <p:sp>
        <p:nvSpPr>
          <p:cNvPr id="10" name="Tijdelijke aanduiding voor tekst 16"/>
          <p:cNvSpPr>
            <a:spLocks noGrp="1"/>
          </p:cNvSpPr>
          <p:nvPr>
            <p:ph type="body" sz="quarter" idx="14" hasCustomPrompt="1"/>
          </p:nvPr>
        </p:nvSpPr>
        <p:spPr>
          <a:xfrm>
            <a:off x="446441" y="268585"/>
            <a:ext cx="2516400" cy="1184400"/>
          </a:xfrm>
          <a:blipFill>
            <a:blip r:embed="rId2"/>
            <a:stretch>
              <a:fillRect/>
            </a:stretch>
          </a:blipFill>
        </p:spPr>
        <p:txBody>
          <a:bodyPr/>
          <a:lstStyle/>
          <a:p>
            <a:pPr lvl="0"/>
            <a:r>
              <a:rPr lang="en-GB" dirty="0"/>
              <a:t> </a:t>
            </a:r>
          </a:p>
        </p:txBody>
      </p:sp>
    </p:spTree>
    <p:extLst>
      <p:ext uri="{BB962C8B-B14F-4D97-AF65-F5344CB8AC3E}">
        <p14:creationId xmlns:p14="http://schemas.microsoft.com/office/powerpoint/2010/main" val="18438622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elscherm zonder foto - zwarte ondertitel - groot logo">
    <p:bg>
      <p:bgPr>
        <a:gradFill>
          <a:gsLst>
            <a:gs pos="0">
              <a:schemeClr val="bg1">
                <a:tint val="93000"/>
                <a:satMod val="150000"/>
                <a:shade val="98000"/>
                <a:lumMod val="102000"/>
              </a:schemeClr>
            </a:gs>
            <a:gs pos="79000">
              <a:schemeClr val="bg1">
                <a:tint val="98000"/>
                <a:satMod val="130000"/>
                <a:shade val="90000"/>
                <a:lumMod val="12000"/>
                <a:lumOff val="88000"/>
              </a:schemeClr>
            </a:gs>
            <a:gs pos="92000">
              <a:schemeClr val="bg1">
                <a:lumMod val="93000"/>
              </a:schemeClr>
            </a:gs>
          </a:gsLst>
          <a:lin ang="5400000" scaled="0"/>
        </a:gradFill>
        <a:effectLst/>
      </p:bgPr>
    </p:bg>
    <p:spTree>
      <p:nvGrpSpPr>
        <p:cNvPr id="1" name=""/>
        <p:cNvGrpSpPr/>
        <p:nvPr/>
      </p:nvGrpSpPr>
      <p:grpSpPr>
        <a:xfrm>
          <a:off x="0" y="0"/>
          <a:ext cx="0" cy="0"/>
          <a:chOff x="0" y="0"/>
          <a:chExt cx="0" cy="0"/>
        </a:xfrm>
      </p:grpSpPr>
      <p:sp>
        <p:nvSpPr>
          <p:cNvPr id="3" name="Ondertitel 2"/>
          <p:cNvSpPr>
            <a:spLocks noGrp="1"/>
          </p:cNvSpPr>
          <p:nvPr>
            <p:ph type="subTitle" idx="1" hasCustomPrompt="1"/>
          </p:nvPr>
        </p:nvSpPr>
        <p:spPr>
          <a:xfrm>
            <a:off x="548879" y="3664307"/>
            <a:ext cx="3252878" cy="270065"/>
          </a:xfrm>
          <a:solidFill>
            <a:schemeClr val="tx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 van de presentatie</a:t>
            </a:r>
          </a:p>
        </p:txBody>
      </p:sp>
      <p:sp>
        <p:nvSpPr>
          <p:cNvPr id="6" name="Tijdelijke aanduiding voor tekst 5"/>
          <p:cNvSpPr>
            <a:spLocks noGrp="1"/>
          </p:cNvSpPr>
          <p:nvPr>
            <p:ph type="body" sz="quarter" idx="13" hasCustomPrompt="1"/>
          </p:nvPr>
        </p:nvSpPr>
        <p:spPr>
          <a:xfrm>
            <a:off x="548879" y="4723657"/>
            <a:ext cx="3102769" cy="374221"/>
          </a:xfrm>
        </p:spPr>
        <p:txBody>
          <a:bodyPr/>
          <a:lstStyle/>
          <a:p>
            <a:pPr lvl="0"/>
            <a:r>
              <a:rPr lang="nl-NL" dirty="0"/>
              <a:t>Naam van </a:t>
            </a:r>
            <a:r>
              <a:rPr lang="nl-NL"/>
              <a:t>de spreker</a:t>
            </a:r>
            <a:endParaRPr lang="nl-NL" dirty="0"/>
          </a:p>
        </p:txBody>
      </p:sp>
      <p:sp>
        <p:nvSpPr>
          <p:cNvPr id="8" name="Titel 3"/>
          <p:cNvSpPr>
            <a:spLocks noGrp="1"/>
          </p:cNvSpPr>
          <p:nvPr>
            <p:ph type="title" hasCustomPrompt="1"/>
          </p:nvPr>
        </p:nvSpPr>
        <p:spPr>
          <a:xfrm>
            <a:off x="548878" y="3285469"/>
            <a:ext cx="4083344" cy="327200"/>
          </a:xfrm>
        </p:spPr>
        <p:txBody>
          <a:bodyPr tIns="36000" bIns="0"/>
          <a:lstStyle>
            <a:lvl1pPr>
              <a:defRPr sz="2100" strike="noStrike" baseline="0"/>
            </a:lvl1pPr>
          </a:lstStyle>
          <a:p>
            <a:r>
              <a:rPr lang="nl-NL" dirty="0"/>
              <a:t>titel van de presentatie</a:t>
            </a:r>
          </a:p>
        </p:txBody>
      </p:sp>
      <p:sp>
        <p:nvSpPr>
          <p:cNvPr id="11" name="Vrije vorm 10"/>
          <p:cNvSpPr/>
          <p:nvPr userDrawn="1"/>
        </p:nvSpPr>
        <p:spPr>
          <a:xfrm>
            <a:off x="8244383" y="709339"/>
            <a:ext cx="899592" cy="3112700"/>
          </a:xfrm>
          <a:custGeom>
            <a:avLst/>
            <a:gdLst>
              <a:gd name="connsiteX0" fmla="*/ 0 w 1935678"/>
              <a:gd name="connsiteY0" fmla="*/ 0 h 5023262"/>
              <a:gd name="connsiteX1" fmla="*/ 1935678 w 1935678"/>
              <a:gd name="connsiteY1" fmla="*/ 0 h 5023262"/>
              <a:gd name="connsiteX2" fmla="*/ 1935678 w 1935678"/>
              <a:gd name="connsiteY2" fmla="*/ 5023262 h 5023262"/>
              <a:gd name="connsiteX3" fmla="*/ 0 w 1935678"/>
              <a:gd name="connsiteY3" fmla="*/ 0 h 5023262"/>
            </a:gdLst>
            <a:ahLst/>
            <a:cxnLst>
              <a:cxn ang="0">
                <a:pos x="connsiteX0" y="connsiteY0"/>
              </a:cxn>
              <a:cxn ang="0">
                <a:pos x="connsiteX1" y="connsiteY1"/>
              </a:cxn>
              <a:cxn ang="0">
                <a:pos x="connsiteX2" y="connsiteY2"/>
              </a:cxn>
              <a:cxn ang="0">
                <a:pos x="connsiteX3" y="connsiteY3"/>
              </a:cxn>
            </a:cxnLst>
            <a:rect l="l" t="t" r="r" b="b"/>
            <a:pathLst>
              <a:path w="1935678" h="5023262">
                <a:moveTo>
                  <a:pt x="0" y="0"/>
                </a:moveTo>
                <a:lnTo>
                  <a:pt x="1935678" y="0"/>
                </a:lnTo>
                <a:lnTo>
                  <a:pt x="1935678" y="5023262"/>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nl-NL">
              <a:solidFill>
                <a:srgbClr val="FFFFFF"/>
              </a:solidFill>
            </a:endParaRPr>
          </a:p>
        </p:txBody>
      </p:sp>
      <p:sp>
        <p:nvSpPr>
          <p:cNvPr id="10" name="Tijdelijke aanduiding voor tekst 16"/>
          <p:cNvSpPr>
            <a:spLocks noGrp="1"/>
          </p:cNvSpPr>
          <p:nvPr>
            <p:ph type="body" sz="quarter" idx="14" hasCustomPrompt="1"/>
          </p:nvPr>
        </p:nvSpPr>
        <p:spPr>
          <a:xfrm>
            <a:off x="446441" y="268585"/>
            <a:ext cx="2516400" cy="1184400"/>
          </a:xfrm>
          <a:blipFill>
            <a:blip r:embed="rId2"/>
            <a:stretch>
              <a:fillRect/>
            </a:stretch>
          </a:blipFill>
        </p:spPr>
        <p:txBody>
          <a:bodyPr/>
          <a:lstStyle/>
          <a:p>
            <a:pPr lvl="0"/>
            <a:r>
              <a:rPr lang="en-GB" dirty="0"/>
              <a:t> </a:t>
            </a:r>
          </a:p>
        </p:txBody>
      </p:sp>
    </p:spTree>
    <p:extLst>
      <p:ext uri="{BB962C8B-B14F-4D97-AF65-F5344CB8AC3E}">
        <p14:creationId xmlns:p14="http://schemas.microsoft.com/office/powerpoint/2010/main" val="31344188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oofdstukscherm - grijze ondertitel - foto">
    <p:spTree>
      <p:nvGrpSpPr>
        <p:cNvPr id="1" name=""/>
        <p:cNvGrpSpPr/>
        <p:nvPr/>
      </p:nvGrpSpPr>
      <p:grpSpPr>
        <a:xfrm>
          <a:off x="0" y="0"/>
          <a:ext cx="0" cy="0"/>
          <a:chOff x="0" y="0"/>
          <a:chExt cx="0" cy="0"/>
        </a:xfrm>
      </p:grpSpPr>
      <p:sp>
        <p:nvSpPr>
          <p:cNvPr id="13" name="Tijdelijke aanduiding voor afbeelding 2"/>
          <p:cNvSpPr>
            <a:spLocks noGrp="1"/>
          </p:cNvSpPr>
          <p:nvPr>
            <p:ph type="pic" idx="12"/>
          </p:nvPr>
        </p:nvSpPr>
        <p:spPr>
          <a:xfrm>
            <a:off x="-3220" y="1"/>
            <a:ext cx="9147220" cy="5984875"/>
          </a:xfrm>
        </p:spPr>
        <p:txBody>
          <a:bodyPr lIns="2880000" tIns="756000" rIns="2880000" anchor="t" anchorCtr="0">
            <a:normAutofit/>
          </a:bodyPr>
          <a:lstStyle>
            <a:lvl1pPr marL="0" indent="0" algn="ctr">
              <a:buNone/>
              <a:defRPr sz="12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nl-NL"/>
              <a:t>Sleep de afbeelding naar de tijdelijke aanduiding of klik op het pictogram als u een afbeelding wilt toevoegen</a:t>
            </a:r>
            <a:endParaRPr lang="nl-NL" dirty="0"/>
          </a:p>
        </p:txBody>
      </p:sp>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24-4-2018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11" name="Ondertitel 2"/>
          <p:cNvSpPr>
            <a:spLocks noGrp="1"/>
          </p:cNvSpPr>
          <p:nvPr>
            <p:ph type="subTitle" idx="1" hasCustomPrompt="1"/>
          </p:nvPr>
        </p:nvSpPr>
        <p:spPr>
          <a:xfrm>
            <a:off x="548878" y="2951386"/>
            <a:ext cx="1280863" cy="270065"/>
          </a:xfrm>
          <a:solidFill>
            <a:schemeClr val="bg1">
              <a:lumMod val="85000"/>
            </a:schemeClr>
          </a:solidFill>
        </p:spPr>
        <p:txBody>
          <a:bodyPr wrap="none" lIns="0" tIns="36000" bIns="36000" anchor="t" anchorCtr="0">
            <a:spAutoFit/>
          </a:bodyPr>
          <a:lstStyle>
            <a:lvl1pPr marL="72629" indent="0" algn="l">
              <a:buNone/>
              <a:tabLst/>
              <a:defRPr lang="nl-NL" sz="1350" kern="1200" cap="all" baseline="0" dirty="0" smtClean="0">
                <a:solidFill>
                  <a:schemeClr val="tx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
        <p:nvSpPr>
          <p:cNvPr id="12" name="Titel 3"/>
          <p:cNvSpPr>
            <a:spLocks noGrp="1"/>
          </p:cNvSpPr>
          <p:nvPr>
            <p:ph type="title" hasCustomPrompt="1"/>
          </p:nvPr>
        </p:nvSpPr>
        <p:spPr>
          <a:xfrm>
            <a:off x="548879" y="2572548"/>
            <a:ext cx="2830757" cy="327200"/>
          </a:xfrm>
        </p:spPr>
        <p:txBody>
          <a:bodyPr tIns="36000" bIns="0"/>
          <a:lstStyle>
            <a:lvl1pPr>
              <a:defRPr sz="2100" strike="noStrike" baseline="0"/>
            </a:lvl1pPr>
          </a:lstStyle>
          <a:p>
            <a:r>
              <a:rPr lang="nl-NL" dirty="0" err="1"/>
              <a:t>HoofdStuk</a:t>
            </a:r>
            <a:r>
              <a:rPr lang="nl-NL" dirty="0"/>
              <a:t> Titel</a:t>
            </a:r>
          </a:p>
        </p:txBody>
      </p:sp>
    </p:spTree>
    <p:extLst>
      <p:ext uri="{BB962C8B-B14F-4D97-AF65-F5344CB8AC3E}">
        <p14:creationId xmlns:p14="http://schemas.microsoft.com/office/powerpoint/2010/main" val="31023416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oofdstukscherm - zwarte ondertitel - foto">
    <p:spTree>
      <p:nvGrpSpPr>
        <p:cNvPr id="1" name=""/>
        <p:cNvGrpSpPr/>
        <p:nvPr/>
      </p:nvGrpSpPr>
      <p:grpSpPr>
        <a:xfrm>
          <a:off x="0" y="0"/>
          <a:ext cx="0" cy="0"/>
          <a:chOff x="0" y="0"/>
          <a:chExt cx="0" cy="0"/>
        </a:xfrm>
      </p:grpSpPr>
      <p:sp>
        <p:nvSpPr>
          <p:cNvPr id="13" name="Tijdelijke aanduiding voor afbeelding 2"/>
          <p:cNvSpPr>
            <a:spLocks noGrp="1"/>
          </p:cNvSpPr>
          <p:nvPr>
            <p:ph type="pic" idx="12"/>
          </p:nvPr>
        </p:nvSpPr>
        <p:spPr>
          <a:xfrm>
            <a:off x="-3220" y="1"/>
            <a:ext cx="9147221" cy="5984875"/>
          </a:xfrm>
        </p:spPr>
        <p:txBody>
          <a:bodyPr lIns="2880000" tIns="756000" rIns="2880000" anchor="t" anchorCtr="0">
            <a:normAutofit/>
          </a:bodyPr>
          <a:lstStyle>
            <a:lvl1pPr marL="0" indent="0" algn="ctr">
              <a:buNone/>
              <a:defRPr sz="12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nl-NL"/>
              <a:t>Sleep de afbeelding naar de tijdelijke aanduiding of klik op het pictogram als u een afbeelding wilt toevoegen</a:t>
            </a:r>
            <a:endParaRPr lang="nl-NL" dirty="0"/>
          </a:p>
        </p:txBody>
      </p:sp>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24-4-2018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11" name="Ondertitel 2"/>
          <p:cNvSpPr>
            <a:spLocks noGrp="1"/>
          </p:cNvSpPr>
          <p:nvPr>
            <p:ph type="subTitle" idx="1" hasCustomPrompt="1"/>
          </p:nvPr>
        </p:nvSpPr>
        <p:spPr>
          <a:xfrm>
            <a:off x="548878" y="2951386"/>
            <a:ext cx="1280863" cy="270065"/>
          </a:xfrm>
          <a:solidFill>
            <a:schemeClr val="tx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
        <p:nvSpPr>
          <p:cNvPr id="12" name="Titel 3"/>
          <p:cNvSpPr>
            <a:spLocks noGrp="1"/>
          </p:cNvSpPr>
          <p:nvPr>
            <p:ph type="title" hasCustomPrompt="1"/>
          </p:nvPr>
        </p:nvSpPr>
        <p:spPr>
          <a:xfrm>
            <a:off x="548879" y="2572548"/>
            <a:ext cx="2830757" cy="327200"/>
          </a:xfrm>
        </p:spPr>
        <p:txBody>
          <a:bodyPr tIns="36000" bIns="0"/>
          <a:lstStyle>
            <a:lvl1pPr>
              <a:defRPr sz="2100" strike="noStrike" baseline="0"/>
            </a:lvl1pPr>
          </a:lstStyle>
          <a:p>
            <a:r>
              <a:rPr lang="nl-NL" dirty="0" err="1"/>
              <a:t>HoofdStuk</a:t>
            </a:r>
            <a:r>
              <a:rPr lang="nl-NL" dirty="0"/>
              <a:t> Titel</a:t>
            </a:r>
          </a:p>
        </p:txBody>
      </p:sp>
    </p:spTree>
    <p:extLst>
      <p:ext uri="{BB962C8B-B14F-4D97-AF65-F5344CB8AC3E}">
        <p14:creationId xmlns:p14="http://schemas.microsoft.com/office/powerpoint/2010/main" val="4030408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el, ondertitel en tekst">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24-4-2018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11"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
        <p:nvSpPr>
          <p:cNvPr id="4" name="Tijdelijke aanduiding voor tekst 3"/>
          <p:cNvSpPr>
            <a:spLocks noGrp="1"/>
          </p:cNvSpPr>
          <p:nvPr>
            <p:ph type="body" sz="quarter" idx="13"/>
          </p:nvPr>
        </p:nvSpPr>
        <p:spPr>
          <a:xfrm>
            <a:off x="476096" y="1990140"/>
            <a:ext cx="7040810" cy="34671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0" name="Titel 3"/>
          <p:cNvSpPr>
            <a:spLocks noGrp="1"/>
          </p:cNvSpPr>
          <p:nvPr>
            <p:ph type="title"/>
          </p:nvPr>
        </p:nvSpPr>
        <p:spPr>
          <a:xfrm>
            <a:off x="548878" y="787637"/>
            <a:ext cx="4049232" cy="264876"/>
          </a:xfrm>
        </p:spPr>
        <p:txBody>
          <a:bodyPr tIns="36000" bIns="0"/>
          <a:lstStyle>
            <a:lvl1pPr>
              <a:defRPr sz="1650" strike="noStrike" baseline="0"/>
            </a:lvl1pPr>
          </a:lstStyle>
          <a:p>
            <a:r>
              <a:rPr lang="nl-NL"/>
              <a:t>Titelstijl van model bewerken</a:t>
            </a:r>
            <a:endParaRPr lang="nl-NL" dirty="0"/>
          </a:p>
        </p:txBody>
      </p:sp>
    </p:spTree>
    <p:extLst>
      <p:ext uri="{BB962C8B-B14F-4D97-AF65-F5344CB8AC3E}">
        <p14:creationId xmlns:p14="http://schemas.microsoft.com/office/powerpoint/2010/main" val="3649573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3"/>
          <p:cNvSpPr>
            <a:spLocks noGrp="1" noChangeArrowheads="1"/>
          </p:cNvSpPr>
          <p:nvPr>
            <p:ph type="dt" idx="10"/>
          </p:nvPr>
        </p:nvSpPr>
        <p:spPr>
          <a:ln/>
        </p:spPr>
        <p:txBody>
          <a:bodyPr/>
          <a:lstStyle>
            <a:lvl1pPr>
              <a:defRPr/>
            </a:lvl1pPr>
          </a:lstStyle>
          <a:p>
            <a:pPr>
              <a:defRPr/>
            </a:pPr>
            <a:r>
              <a:rPr lang="fr-BE"/>
              <a:t>24/01/11</a:t>
            </a:r>
          </a:p>
        </p:txBody>
      </p:sp>
      <p:sp>
        <p:nvSpPr>
          <p:cNvPr id="5" name="Rectangle 4"/>
          <p:cNvSpPr>
            <a:spLocks noGrp="1" noChangeArrowheads="1"/>
          </p:cNvSpPr>
          <p:nvPr>
            <p:ph type="sldNum" idx="11"/>
          </p:nvPr>
        </p:nvSpPr>
        <p:spPr>
          <a:ln/>
        </p:spPr>
        <p:txBody>
          <a:bodyPr/>
          <a:lstStyle>
            <a:lvl1pPr>
              <a:defRPr/>
            </a:lvl1pPr>
          </a:lstStyle>
          <a:p>
            <a:pPr>
              <a:defRPr/>
            </a:pPr>
            <a:fld id="{F5B1B9E1-EF23-4099-994C-6CA970A7240E}" type="slidenum">
              <a:rPr lang="fr-BE" altLang="en-US"/>
              <a:pPr>
                <a:defRPr/>
              </a:pPr>
              <a:t>‹#›</a:t>
            </a:fld>
            <a:endParaRPr lang="fr-BE" altLang="en-US"/>
          </a:p>
        </p:txBody>
      </p:sp>
    </p:spTree>
    <p:extLst>
      <p:ext uri="{BB962C8B-B14F-4D97-AF65-F5344CB8AC3E}">
        <p14:creationId xmlns:p14="http://schemas.microsoft.com/office/powerpoint/2010/main" val="33567386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 ondertitel en tekst - 2 kolommen">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24-4-2018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4" name="Tijdelijke aanduiding voor tekst 3"/>
          <p:cNvSpPr>
            <a:spLocks noGrp="1"/>
          </p:cNvSpPr>
          <p:nvPr>
            <p:ph type="body" sz="quarter" idx="13"/>
          </p:nvPr>
        </p:nvSpPr>
        <p:spPr>
          <a:xfrm>
            <a:off x="476096" y="1990140"/>
            <a:ext cx="8039254" cy="3467100"/>
          </a:xfrm>
        </p:spPr>
        <p:txBody>
          <a:bodyPr numCol="2" spcCol="1260000"/>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7" name="Titel 3"/>
          <p:cNvSpPr>
            <a:spLocks noGrp="1"/>
          </p:cNvSpPr>
          <p:nvPr>
            <p:ph type="title"/>
          </p:nvPr>
        </p:nvSpPr>
        <p:spPr>
          <a:xfrm>
            <a:off x="548879" y="787637"/>
            <a:ext cx="4049232" cy="264876"/>
          </a:xfrm>
        </p:spPr>
        <p:txBody>
          <a:bodyPr tIns="36000" bIns="0"/>
          <a:lstStyle>
            <a:lvl1pPr>
              <a:defRPr sz="1650" strike="noStrike" baseline="0"/>
            </a:lvl1pPr>
          </a:lstStyle>
          <a:p>
            <a:r>
              <a:rPr lang="nl-NL"/>
              <a:t>Titelstijl van model bewerken</a:t>
            </a:r>
            <a:endParaRPr lang="nl-NL" dirty="0"/>
          </a:p>
        </p:txBody>
      </p:sp>
      <p:sp>
        <p:nvSpPr>
          <p:cNvPr id="10"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25821940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el, ondertitel, tekst en één foto">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24-4-2018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4" name="Tijdelijke aanduiding voor tekst 3"/>
          <p:cNvSpPr>
            <a:spLocks noGrp="1"/>
          </p:cNvSpPr>
          <p:nvPr>
            <p:ph type="body" sz="quarter" idx="13"/>
          </p:nvPr>
        </p:nvSpPr>
        <p:spPr>
          <a:xfrm>
            <a:off x="476096" y="1990141"/>
            <a:ext cx="4674128" cy="3364843"/>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3" name="Tijdelijke aanduiding voor afbeelding 2"/>
          <p:cNvSpPr>
            <a:spLocks noGrp="1"/>
          </p:cNvSpPr>
          <p:nvPr>
            <p:ph type="pic" sz="quarter" idx="14"/>
          </p:nvPr>
        </p:nvSpPr>
        <p:spPr>
          <a:xfrm>
            <a:off x="5553636" y="683763"/>
            <a:ext cx="3095065" cy="4671220"/>
          </a:xfrm>
        </p:spPr>
        <p:txBody>
          <a:bodyPr tIns="144000"/>
          <a:lstStyle>
            <a:lvl1pPr algn="ctr">
              <a:defRPr sz="900"/>
            </a:lvl1pPr>
          </a:lstStyle>
          <a:p>
            <a:r>
              <a:rPr lang="nl-NL"/>
              <a:t>Sleep de afbeelding naar de tijdelijke aanduiding of klik op het pictogram als u een afbeelding wilt toevoegen</a:t>
            </a:r>
            <a:endParaRPr lang="en-GB"/>
          </a:p>
        </p:txBody>
      </p:sp>
      <p:sp>
        <p:nvSpPr>
          <p:cNvPr id="13" name="Titel 3"/>
          <p:cNvSpPr>
            <a:spLocks noGrp="1"/>
          </p:cNvSpPr>
          <p:nvPr>
            <p:ph type="title"/>
          </p:nvPr>
        </p:nvSpPr>
        <p:spPr>
          <a:xfrm>
            <a:off x="548879" y="787637"/>
            <a:ext cx="4049232" cy="264876"/>
          </a:xfrm>
        </p:spPr>
        <p:txBody>
          <a:bodyPr tIns="36000" bIns="0"/>
          <a:lstStyle>
            <a:lvl1pPr>
              <a:defRPr sz="1650" strike="noStrike" baseline="0"/>
            </a:lvl1pPr>
          </a:lstStyle>
          <a:p>
            <a:r>
              <a:rPr lang="nl-NL"/>
              <a:t>Titelstijl van model bewerken</a:t>
            </a:r>
            <a:endParaRPr lang="nl-NL" dirty="0"/>
          </a:p>
        </p:txBody>
      </p:sp>
      <p:sp>
        <p:nvSpPr>
          <p:cNvPr id="14"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5738374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el, ondertitel, tekst en 2 foto's">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24-4-2018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4" name="Tijdelijke aanduiding voor tekst 3"/>
          <p:cNvSpPr>
            <a:spLocks noGrp="1"/>
          </p:cNvSpPr>
          <p:nvPr>
            <p:ph type="body" sz="quarter" idx="13"/>
          </p:nvPr>
        </p:nvSpPr>
        <p:spPr>
          <a:xfrm>
            <a:off x="476096" y="1990141"/>
            <a:ext cx="4674128" cy="3364843"/>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3" name="Tijdelijke aanduiding voor afbeelding 2"/>
          <p:cNvSpPr>
            <a:spLocks noGrp="1"/>
          </p:cNvSpPr>
          <p:nvPr>
            <p:ph type="pic" sz="quarter" idx="14"/>
          </p:nvPr>
        </p:nvSpPr>
        <p:spPr>
          <a:xfrm>
            <a:off x="5553636" y="683764"/>
            <a:ext cx="3133165" cy="2241177"/>
          </a:xfrm>
        </p:spPr>
        <p:txBody>
          <a:bodyPr tIns="144000"/>
          <a:lstStyle>
            <a:lvl1pPr algn="ctr">
              <a:defRPr sz="900"/>
            </a:lvl1pPr>
          </a:lstStyle>
          <a:p>
            <a:r>
              <a:rPr lang="nl-NL"/>
              <a:t>Sleep de afbeelding naar de tijdelijke aanduiding of klik op het pictogram als u een afbeelding wilt toevoegen</a:t>
            </a:r>
            <a:endParaRPr lang="en-GB"/>
          </a:p>
        </p:txBody>
      </p:sp>
      <p:sp>
        <p:nvSpPr>
          <p:cNvPr id="10" name="Tijdelijke aanduiding voor afbeelding 2"/>
          <p:cNvSpPr>
            <a:spLocks noGrp="1"/>
          </p:cNvSpPr>
          <p:nvPr>
            <p:ph type="pic" sz="quarter" idx="15"/>
          </p:nvPr>
        </p:nvSpPr>
        <p:spPr>
          <a:xfrm>
            <a:off x="5553635" y="3113807"/>
            <a:ext cx="3133165" cy="2241177"/>
          </a:xfrm>
        </p:spPr>
        <p:txBody>
          <a:bodyPr tIns="144000"/>
          <a:lstStyle>
            <a:lvl1pPr algn="ctr">
              <a:defRPr sz="900"/>
            </a:lvl1pPr>
          </a:lstStyle>
          <a:p>
            <a:r>
              <a:rPr lang="nl-NL"/>
              <a:t>Sleep de afbeelding naar de tijdelijke aanduiding of klik op het pictogram als u een afbeelding wilt toevoegen</a:t>
            </a:r>
            <a:endParaRPr lang="en-GB"/>
          </a:p>
        </p:txBody>
      </p:sp>
      <p:sp>
        <p:nvSpPr>
          <p:cNvPr id="14" name="Titel 3"/>
          <p:cNvSpPr>
            <a:spLocks noGrp="1"/>
          </p:cNvSpPr>
          <p:nvPr>
            <p:ph type="title"/>
          </p:nvPr>
        </p:nvSpPr>
        <p:spPr>
          <a:xfrm>
            <a:off x="548879" y="787637"/>
            <a:ext cx="4049232" cy="264876"/>
          </a:xfrm>
        </p:spPr>
        <p:txBody>
          <a:bodyPr tIns="36000" bIns="0"/>
          <a:lstStyle>
            <a:lvl1pPr>
              <a:defRPr sz="1650" strike="noStrike" baseline="0"/>
            </a:lvl1pPr>
          </a:lstStyle>
          <a:p>
            <a:r>
              <a:rPr lang="nl-NL"/>
              <a:t>Titelstijl van model bewerken</a:t>
            </a:r>
            <a:endParaRPr lang="nl-NL" dirty="0"/>
          </a:p>
        </p:txBody>
      </p:sp>
      <p:sp>
        <p:nvSpPr>
          <p:cNvPr id="15"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42932087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el, ondertitel en tekst - driehoek">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24-4-2018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4" name="Tijdelijke aanduiding voor tekst 3"/>
          <p:cNvSpPr>
            <a:spLocks noGrp="1"/>
          </p:cNvSpPr>
          <p:nvPr>
            <p:ph type="body" sz="quarter" idx="13"/>
          </p:nvPr>
        </p:nvSpPr>
        <p:spPr>
          <a:xfrm>
            <a:off x="476097" y="1990140"/>
            <a:ext cx="5981854" cy="34671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5" name="Text Placeholder 20"/>
          <p:cNvSpPr>
            <a:spLocks noGrp="1"/>
          </p:cNvSpPr>
          <p:nvPr>
            <p:ph type="body" sz="quarter" idx="17" hasCustomPrompt="1"/>
          </p:nvPr>
        </p:nvSpPr>
        <p:spPr>
          <a:xfrm rot="10800000">
            <a:off x="7976094" y="2198072"/>
            <a:ext cx="1170268" cy="4051154"/>
          </a:xfrm>
          <a:prstGeom prst="rtTriangle">
            <a:avLst/>
          </a:prstGeom>
          <a:solidFill>
            <a:schemeClr val="accent2"/>
          </a:solidFill>
        </p:spPr>
        <p:txBody>
          <a:bodyPr/>
          <a:lstStyle>
            <a:lvl5pPr marL="933450" indent="0">
              <a:buNone/>
              <a:defRPr baseline="0"/>
            </a:lvl5pPr>
          </a:lstStyle>
          <a:p>
            <a:pPr lvl="4"/>
            <a:r>
              <a:rPr lang="en-US" dirty="0"/>
              <a:t> </a:t>
            </a:r>
          </a:p>
        </p:txBody>
      </p:sp>
      <p:sp>
        <p:nvSpPr>
          <p:cNvPr id="16" name="Titel 3"/>
          <p:cNvSpPr>
            <a:spLocks noGrp="1"/>
          </p:cNvSpPr>
          <p:nvPr>
            <p:ph type="title"/>
          </p:nvPr>
        </p:nvSpPr>
        <p:spPr>
          <a:xfrm>
            <a:off x="548878" y="787637"/>
            <a:ext cx="4049232" cy="264876"/>
          </a:xfrm>
        </p:spPr>
        <p:txBody>
          <a:bodyPr tIns="36000" bIns="0"/>
          <a:lstStyle>
            <a:lvl1pPr>
              <a:defRPr sz="1650" strike="noStrike" baseline="0"/>
            </a:lvl1pPr>
          </a:lstStyle>
          <a:p>
            <a:r>
              <a:rPr lang="nl-NL"/>
              <a:t>Titelstijl van model bewerken</a:t>
            </a:r>
            <a:endParaRPr lang="nl-NL" dirty="0"/>
          </a:p>
        </p:txBody>
      </p:sp>
      <p:sp>
        <p:nvSpPr>
          <p:cNvPr id="17"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33058524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el, ondertitel en achtergrond foto">
    <p:spTree>
      <p:nvGrpSpPr>
        <p:cNvPr id="1" name=""/>
        <p:cNvGrpSpPr/>
        <p:nvPr/>
      </p:nvGrpSpPr>
      <p:grpSpPr>
        <a:xfrm>
          <a:off x="0" y="0"/>
          <a:ext cx="0" cy="0"/>
          <a:chOff x="0" y="0"/>
          <a:chExt cx="0" cy="0"/>
        </a:xfrm>
      </p:grpSpPr>
      <p:sp>
        <p:nvSpPr>
          <p:cNvPr id="13" name="Tijdelijke aanduiding voor afbeelding 2"/>
          <p:cNvSpPr>
            <a:spLocks noGrp="1"/>
          </p:cNvSpPr>
          <p:nvPr>
            <p:ph type="pic" idx="12"/>
          </p:nvPr>
        </p:nvSpPr>
        <p:spPr>
          <a:xfrm>
            <a:off x="-3220" y="1"/>
            <a:ext cx="9147221" cy="5984875"/>
          </a:xfrm>
        </p:spPr>
        <p:txBody>
          <a:bodyPr lIns="2880000" tIns="1475999" rIns="2880000" anchor="t" anchorCtr="0">
            <a:normAutofit/>
          </a:bodyPr>
          <a:lstStyle>
            <a:lvl1pPr marL="0" indent="0" algn="ctr">
              <a:buNone/>
              <a:defRPr sz="12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nl-NL"/>
              <a:t>Sleep de afbeelding naar de tijdelijke aanduiding of klik op het pictogram als u een afbeelding wilt toevoegen</a:t>
            </a:r>
            <a:endParaRPr lang="nl-NL" dirty="0"/>
          </a:p>
        </p:txBody>
      </p:sp>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24-4-2018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4" name="Tijdelijke aanduiding voor tekst 3"/>
          <p:cNvSpPr>
            <a:spLocks noGrp="1"/>
          </p:cNvSpPr>
          <p:nvPr>
            <p:ph type="body" sz="quarter" idx="13"/>
          </p:nvPr>
        </p:nvSpPr>
        <p:spPr>
          <a:xfrm>
            <a:off x="476097" y="1990140"/>
            <a:ext cx="2664619" cy="3467100"/>
          </a:xfrm>
        </p:spPr>
        <p:txBody>
          <a:bodyPr/>
          <a:lstStyle>
            <a:lvl1pPr>
              <a:buClr>
                <a:schemeClr val="bg1"/>
              </a:buClr>
              <a:defRPr sz="1050">
                <a:solidFill>
                  <a:schemeClr val="bg1"/>
                </a:solidFill>
              </a:defRPr>
            </a:lvl1pPr>
            <a:lvl2pPr>
              <a:buClr>
                <a:schemeClr val="bg1"/>
              </a:buClr>
              <a:defRPr sz="900">
                <a:solidFill>
                  <a:schemeClr val="bg1"/>
                </a:solidFill>
              </a:defRPr>
            </a:lvl2pPr>
            <a:lvl3pPr>
              <a:buClr>
                <a:schemeClr val="bg1"/>
              </a:buClr>
              <a:defRPr sz="900">
                <a:solidFill>
                  <a:schemeClr val="bg1"/>
                </a:solidFill>
              </a:defRPr>
            </a:lvl3pPr>
            <a:lvl4pPr>
              <a:buClr>
                <a:schemeClr val="bg1"/>
              </a:buClr>
              <a:defRPr sz="900">
                <a:solidFill>
                  <a:schemeClr val="bg1"/>
                </a:solidFill>
              </a:defRPr>
            </a:lvl4pPr>
            <a:lvl5pPr>
              <a:buClr>
                <a:schemeClr val="bg1"/>
              </a:buClr>
              <a:defRPr sz="900">
                <a:solidFill>
                  <a:schemeClr val="bg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4" name="Text Placeholder 20"/>
          <p:cNvSpPr>
            <a:spLocks noGrp="1"/>
          </p:cNvSpPr>
          <p:nvPr>
            <p:ph type="body" sz="quarter" idx="17" hasCustomPrompt="1"/>
          </p:nvPr>
        </p:nvSpPr>
        <p:spPr>
          <a:xfrm rot="10800000">
            <a:off x="7976094" y="2198072"/>
            <a:ext cx="1170268" cy="4051154"/>
          </a:xfrm>
          <a:prstGeom prst="rtTriangle">
            <a:avLst/>
          </a:prstGeom>
          <a:solidFill>
            <a:schemeClr val="accent2"/>
          </a:solidFill>
        </p:spPr>
        <p:txBody>
          <a:bodyPr/>
          <a:lstStyle>
            <a:lvl5pPr marL="933450" indent="0">
              <a:buNone/>
              <a:defRPr baseline="0"/>
            </a:lvl5pPr>
          </a:lstStyle>
          <a:p>
            <a:pPr lvl="4"/>
            <a:r>
              <a:rPr lang="en-US" dirty="0"/>
              <a:t> </a:t>
            </a:r>
          </a:p>
        </p:txBody>
      </p:sp>
      <p:sp>
        <p:nvSpPr>
          <p:cNvPr id="16" name="Titel 3"/>
          <p:cNvSpPr>
            <a:spLocks noGrp="1"/>
          </p:cNvSpPr>
          <p:nvPr>
            <p:ph type="title"/>
          </p:nvPr>
        </p:nvSpPr>
        <p:spPr>
          <a:xfrm>
            <a:off x="548879" y="787637"/>
            <a:ext cx="4049232" cy="264876"/>
          </a:xfrm>
        </p:spPr>
        <p:txBody>
          <a:bodyPr tIns="36000" bIns="0"/>
          <a:lstStyle>
            <a:lvl1pPr>
              <a:defRPr sz="1650" strike="noStrike" baseline="0"/>
            </a:lvl1pPr>
          </a:lstStyle>
          <a:p>
            <a:r>
              <a:rPr lang="nl-NL"/>
              <a:t>Titelstijl van model bewerken</a:t>
            </a:r>
            <a:endParaRPr lang="nl-NL" dirty="0"/>
          </a:p>
        </p:txBody>
      </p:sp>
      <p:sp>
        <p:nvSpPr>
          <p:cNvPr id="17"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28401587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el, ondertitel en grafiek">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24-4-2018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4" name="Tijdelijke aanduiding voor tekst 3"/>
          <p:cNvSpPr>
            <a:spLocks noGrp="1"/>
          </p:cNvSpPr>
          <p:nvPr>
            <p:ph type="body" sz="quarter" idx="13"/>
          </p:nvPr>
        </p:nvSpPr>
        <p:spPr>
          <a:xfrm>
            <a:off x="476096" y="1990141"/>
            <a:ext cx="3278940" cy="3364843"/>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5" name="Tijdelijke aanduiding voor grafiek 4"/>
          <p:cNvSpPr>
            <a:spLocks noGrp="1"/>
          </p:cNvSpPr>
          <p:nvPr>
            <p:ph type="chart" sz="quarter" idx="14"/>
          </p:nvPr>
        </p:nvSpPr>
        <p:spPr>
          <a:xfrm>
            <a:off x="4227226" y="1990726"/>
            <a:ext cx="4288124" cy="3363913"/>
          </a:xfrm>
        </p:spPr>
        <p:txBody>
          <a:bodyPr/>
          <a:lstStyle>
            <a:lvl1pPr algn="ctr">
              <a:defRPr/>
            </a:lvl1pPr>
          </a:lstStyle>
          <a:p>
            <a:r>
              <a:rPr lang="nl-NL"/>
              <a:t>Klik op het pictogram als u een grafiek wilt toevoegen</a:t>
            </a:r>
            <a:endParaRPr lang="en-GB"/>
          </a:p>
        </p:txBody>
      </p:sp>
      <p:sp>
        <p:nvSpPr>
          <p:cNvPr id="13" name="Titel 3"/>
          <p:cNvSpPr>
            <a:spLocks noGrp="1"/>
          </p:cNvSpPr>
          <p:nvPr>
            <p:ph type="title"/>
          </p:nvPr>
        </p:nvSpPr>
        <p:spPr>
          <a:xfrm>
            <a:off x="548879" y="787637"/>
            <a:ext cx="4049232" cy="264876"/>
          </a:xfrm>
        </p:spPr>
        <p:txBody>
          <a:bodyPr tIns="36000" bIns="0"/>
          <a:lstStyle>
            <a:lvl1pPr>
              <a:defRPr sz="1650" strike="noStrike" baseline="0"/>
            </a:lvl1pPr>
          </a:lstStyle>
          <a:p>
            <a:r>
              <a:rPr lang="nl-NL"/>
              <a:t>Titelstijl van model bewerken</a:t>
            </a:r>
            <a:endParaRPr lang="nl-NL" dirty="0"/>
          </a:p>
        </p:txBody>
      </p:sp>
      <p:sp>
        <p:nvSpPr>
          <p:cNvPr id="14"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7525031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el, ondertitel en tabel">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24-4-2018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3" name="Tijdelijke aanduiding voor tabel 2"/>
          <p:cNvSpPr>
            <a:spLocks noGrp="1"/>
          </p:cNvSpPr>
          <p:nvPr>
            <p:ph type="tbl" sz="quarter" idx="15"/>
          </p:nvPr>
        </p:nvSpPr>
        <p:spPr>
          <a:xfrm>
            <a:off x="548880" y="1843089"/>
            <a:ext cx="6309121" cy="3688282"/>
          </a:xfrm>
        </p:spPr>
        <p:txBody>
          <a:bodyPr/>
          <a:lstStyle>
            <a:lvl1pPr algn="ctr">
              <a:defRPr/>
            </a:lvl1pPr>
          </a:lstStyle>
          <a:p>
            <a:r>
              <a:rPr lang="nl-NL"/>
              <a:t>Klik op het pictogram als u een tabel wilt toevoegen</a:t>
            </a:r>
            <a:endParaRPr lang="en-GB"/>
          </a:p>
        </p:txBody>
      </p:sp>
      <p:sp>
        <p:nvSpPr>
          <p:cNvPr id="10" name="Titel 3"/>
          <p:cNvSpPr>
            <a:spLocks noGrp="1"/>
          </p:cNvSpPr>
          <p:nvPr>
            <p:ph type="title"/>
          </p:nvPr>
        </p:nvSpPr>
        <p:spPr>
          <a:xfrm>
            <a:off x="548879" y="787637"/>
            <a:ext cx="4049232" cy="264876"/>
          </a:xfrm>
        </p:spPr>
        <p:txBody>
          <a:bodyPr tIns="36000" bIns="0"/>
          <a:lstStyle>
            <a:lvl1pPr>
              <a:defRPr sz="1650" strike="noStrike" baseline="0"/>
            </a:lvl1pPr>
          </a:lstStyle>
          <a:p>
            <a:r>
              <a:rPr lang="nl-NL"/>
              <a:t>Titelstijl van model bewerken</a:t>
            </a:r>
            <a:endParaRPr lang="nl-NL" dirty="0"/>
          </a:p>
        </p:txBody>
      </p:sp>
      <p:sp>
        <p:nvSpPr>
          <p:cNvPr id="13"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29776820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el, ondertitel  - 3 topics blauw">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24-4-2018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4" name="Tijdelijke aanduiding voor tekst 3"/>
          <p:cNvSpPr>
            <a:spLocks noGrp="1"/>
          </p:cNvSpPr>
          <p:nvPr>
            <p:ph type="body" sz="quarter" idx="13"/>
          </p:nvPr>
        </p:nvSpPr>
        <p:spPr>
          <a:xfrm>
            <a:off x="1017978" y="2169434"/>
            <a:ext cx="2199869" cy="2814942"/>
          </a:xfrm>
          <a:ln w="44450">
            <a:solidFill>
              <a:schemeClr val="accent1"/>
            </a:solidFill>
          </a:ln>
        </p:spPr>
        <p:txBody>
          <a:bodyPr lIns="180000" tIns="108000" rIns="180000" bIns="108000" anchor="ctr"/>
          <a:lstStyle>
            <a:lvl1pPr algn="ctr">
              <a:defRPr sz="1350">
                <a:solidFill>
                  <a:schemeClr val="accent1"/>
                </a:solidFill>
              </a:defRPr>
            </a:lvl1pPr>
            <a:lvl2pPr marL="13097" indent="0" algn="ctr">
              <a:buNone/>
              <a:tabLst/>
              <a:defRPr>
                <a:solidFill>
                  <a:schemeClr val="accent1"/>
                </a:solidFill>
              </a:defRPr>
            </a:lvl2pPr>
            <a:lvl3pPr marL="13097" indent="0" algn="ctr">
              <a:buNone/>
              <a:tabLst/>
              <a:defRPr>
                <a:solidFill>
                  <a:schemeClr val="accent1"/>
                </a:solidFill>
              </a:defRPr>
            </a:lvl3pPr>
            <a:lvl4pPr marL="13097" indent="0" algn="ctr">
              <a:buNone/>
              <a:tabLst/>
              <a:defRPr>
                <a:solidFill>
                  <a:schemeClr val="accent1"/>
                </a:solidFill>
              </a:defRPr>
            </a:lvl4pPr>
            <a:lvl5pPr marL="13097" indent="0" algn="ctr">
              <a:buNone/>
              <a:tabLst/>
              <a:defRPr>
                <a:solidFill>
                  <a:schemeClr val="accent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7" name="Tijdelijke aanduiding voor tekst 3"/>
          <p:cNvSpPr>
            <a:spLocks noGrp="1"/>
          </p:cNvSpPr>
          <p:nvPr>
            <p:ph type="body" sz="quarter" idx="14"/>
          </p:nvPr>
        </p:nvSpPr>
        <p:spPr>
          <a:xfrm>
            <a:off x="3485512" y="2169434"/>
            <a:ext cx="2199869" cy="2814942"/>
          </a:xfrm>
          <a:ln w="44450">
            <a:solidFill>
              <a:schemeClr val="accent1"/>
            </a:solidFill>
          </a:ln>
        </p:spPr>
        <p:txBody>
          <a:bodyPr lIns="180000" tIns="108000" rIns="180000" bIns="108000" anchor="ctr"/>
          <a:lstStyle>
            <a:lvl1pPr algn="ctr">
              <a:defRPr sz="1350">
                <a:solidFill>
                  <a:schemeClr val="accent1"/>
                </a:solidFill>
              </a:defRPr>
            </a:lvl1pPr>
            <a:lvl2pPr marL="13097" indent="0" algn="ctr">
              <a:buNone/>
              <a:tabLst/>
              <a:defRPr>
                <a:solidFill>
                  <a:schemeClr val="accent1"/>
                </a:solidFill>
              </a:defRPr>
            </a:lvl2pPr>
            <a:lvl3pPr marL="13097" indent="0" algn="ctr">
              <a:buNone/>
              <a:tabLst/>
              <a:defRPr>
                <a:solidFill>
                  <a:schemeClr val="accent1"/>
                </a:solidFill>
              </a:defRPr>
            </a:lvl3pPr>
            <a:lvl4pPr marL="13097" indent="0" algn="ctr">
              <a:buNone/>
              <a:tabLst/>
              <a:defRPr>
                <a:solidFill>
                  <a:schemeClr val="accent1"/>
                </a:solidFill>
              </a:defRPr>
            </a:lvl4pPr>
            <a:lvl5pPr marL="13097" indent="0" algn="ctr">
              <a:buNone/>
              <a:tabLst/>
              <a:defRPr>
                <a:solidFill>
                  <a:schemeClr val="accent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0" name="Tijdelijke aanduiding voor tekst 3"/>
          <p:cNvSpPr>
            <a:spLocks noGrp="1"/>
          </p:cNvSpPr>
          <p:nvPr>
            <p:ph type="body" sz="quarter" idx="15"/>
          </p:nvPr>
        </p:nvSpPr>
        <p:spPr>
          <a:xfrm>
            <a:off x="5953047" y="2169434"/>
            <a:ext cx="2199869" cy="2814942"/>
          </a:xfrm>
          <a:ln w="44450">
            <a:solidFill>
              <a:schemeClr val="accent1"/>
            </a:solidFill>
          </a:ln>
        </p:spPr>
        <p:txBody>
          <a:bodyPr lIns="180000" tIns="108000" rIns="180000" bIns="108000" anchor="ctr"/>
          <a:lstStyle>
            <a:lvl1pPr algn="ctr">
              <a:defRPr sz="1350">
                <a:solidFill>
                  <a:schemeClr val="accent1"/>
                </a:solidFill>
              </a:defRPr>
            </a:lvl1pPr>
            <a:lvl2pPr marL="13097" indent="0" algn="ctr">
              <a:buNone/>
              <a:tabLst/>
              <a:defRPr>
                <a:solidFill>
                  <a:schemeClr val="accent1"/>
                </a:solidFill>
              </a:defRPr>
            </a:lvl2pPr>
            <a:lvl3pPr marL="13097" indent="0" algn="ctr">
              <a:buNone/>
              <a:tabLst/>
              <a:defRPr>
                <a:solidFill>
                  <a:schemeClr val="accent1"/>
                </a:solidFill>
              </a:defRPr>
            </a:lvl3pPr>
            <a:lvl4pPr marL="13097" indent="0" algn="ctr">
              <a:buNone/>
              <a:tabLst/>
              <a:defRPr>
                <a:solidFill>
                  <a:schemeClr val="accent1"/>
                </a:solidFill>
              </a:defRPr>
            </a:lvl4pPr>
            <a:lvl5pPr marL="13097" indent="0" algn="ctr">
              <a:buNone/>
              <a:tabLst/>
              <a:defRPr>
                <a:solidFill>
                  <a:schemeClr val="accent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4" name="Titel 3"/>
          <p:cNvSpPr>
            <a:spLocks noGrp="1"/>
          </p:cNvSpPr>
          <p:nvPr>
            <p:ph type="title"/>
          </p:nvPr>
        </p:nvSpPr>
        <p:spPr>
          <a:xfrm>
            <a:off x="548879" y="787637"/>
            <a:ext cx="4049232" cy="264876"/>
          </a:xfrm>
        </p:spPr>
        <p:txBody>
          <a:bodyPr tIns="36000" bIns="0"/>
          <a:lstStyle>
            <a:lvl1pPr>
              <a:defRPr sz="1650" strike="noStrike" baseline="0"/>
            </a:lvl1pPr>
          </a:lstStyle>
          <a:p>
            <a:r>
              <a:rPr lang="nl-NL"/>
              <a:t>Titelstijl van model bewerken</a:t>
            </a:r>
            <a:endParaRPr lang="nl-NL" dirty="0"/>
          </a:p>
        </p:txBody>
      </p:sp>
      <p:sp>
        <p:nvSpPr>
          <p:cNvPr id="15"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7686537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el, ondertitel  - 3 topics oranje">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24-4-2018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4" name="Tijdelijke aanduiding voor tekst 3"/>
          <p:cNvSpPr>
            <a:spLocks noGrp="1"/>
          </p:cNvSpPr>
          <p:nvPr>
            <p:ph type="body" sz="quarter" idx="13"/>
          </p:nvPr>
        </p:nvSpPr>
        <p:spPr>
          <a:xfrm>
            <a:off x="1017978" y="2169434"/>
            <a:ext cx="2199869" cy="2814942"/>
          </a:xfrm>
          <a:ln w="44450">
            <a:solidFill>
              <a:schemeClr val="accent2"/>
            </a:solidFill>
          </a:ln>
        </p:spPr>
        <p:txBody>
          <a:bodyPr lIns="180000" tIns="108000" rIns="180000" bIns="108000" anchor="ctr"/>
          <a:lstStyle>
            <a:lvl1pPr algn="ctr">
              <a:defRPr sz="1350"/>
            </a:lvl1pPr>
            <a:lvl2pPr marL="13097" indent="0" algn="ctr">
              <a:buNone/>
              <a:tabLst/>
              <a:defRPr/>
            </a:lvl2pPr>
            <a:lvl3pPr marL="13097" indent="0" algn="ctr">
              <a:buNone/>
              <a:tabLst/>
              <a:defRPr/>
            </a:lvl3pPr>
            <a:lvl4pPr marL="13097" indent="0" algn="ctr">
              <a:buNone/>
              <a:tabLst/>
              <a:defRPr/>
            </a:lvl4pPr>
            <a:lvl5pPr marL="13097" indent="0" algn="ctr">
              <a:buNone/>
              <a:tabLst/>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7" name="Tijdelijke aanduiding voor tekst 3"/>
          <p:cNvSpPr>
            <a:spLocks noGrp="1"/>
          </p:cNvSpPr>
          <p:nvPr>
            <p:ph type="body" sz="quarter" idx="14"/>
          </p:nvPr>
        </p:nvSpPr>
        <p:spPr>
          <a:xfrm>
            <a:off x="3485512" y="2169434"/>
            <a:ext cx="2199869" cy="2814942"/>
          </a:xfrm>
          <a:ln w="44450">
            <a:solidFill>
              <a:schemeClr val="accent2"/>
            </a:solidFill>
          </a:ln>
        </p:spPr>
        <p:txBody>
          <a:bodyPr lIns="180000" tIns="108000" rIns="180000" bIns="108000" anchor="ctr"/>
          <a:lstStyle>
            <a:lvl1pPr algn="ctr">
              <a:defRPr sz="1350"/>
            </a:lvl1pPr>
            <a:lvl2pPr marL="13097" indent="0" algn="ctr">
              <a:buNone/>
              <a:tabLst/>
              <a:defRPr/>
            </a:lvl2pPr>
            <a:lvl3pPr marL="13097" indent="0" algn="ctr">
              <a:buNone/>
              <a:tabLst/>
              <a:defRPr/>
            </a:lvl3pPr>
            <a:lvl4pPr marL="13097" indent="0" algn="ctr">
              <a:buNone/>
              <a:tabLst/>
              <a:defRPr/>
            </a:lvl4pPr>
            <a:lvl5pPr marL="13097" indent="0" algn="ctr">
              <a:buNone/>
              <a:tabLst/>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0" name="Tijdelijke aanduiding voor tekst 3"/>
          <p:cNvSpPr>
            <a:spLocks noGrp="1"/>
          </p:cNvSpPr>
          <p:nvPr>
            <p:ph type="body" sz="quarter" idx="15"/>
          </p:nvPr>
        </p:nvSpPr>
        <p:spPr>
          <a:xfrm>
            <a:off x="5953047" y="2169434"/>
            <a:ext cx="2199869" cy="2814942"/>
          </a:xfrm>
          <a:ln w="44450">
            <a:solidFill>
              <a:schemeClr val="accent2"/>
            </a:solidFill>
          </a:ln>
        </p:spPr>
        <p:txBody>
          <a:bodyPr lIns="180000" tIns="108000" rIns="180000" bIns="108000" anchor="ctr"/>
          <a:lstStyle>
            <a:lvl1pPr algn="ctr">
              <a:defRPr sz="1350"/>
            </a:lvl1pPr>
            <a:lvl2pPr marL="13097" indent="0" algn="ctr">
              <a:buNone/>
              <a:tabLst/>
              <a:defRPr/>
            </a:lvl2pPr>
            <a:lvl3pPr marL="13097" indent="0" algn="ctr">
              <a:buNone/>
              <a:tabLst/>
              <a:defRPr/>
            </a:lvl3pPr>
            <a:lvl4pPr marL="13097" indent="0" algn="ctr">
              <a:buNone/>
              <a:tabLst/>
              <a:defRPr/>
            </a:lvl4pPr>
            <a:lvl5pPr marL="13097" indent="0" algn="ctr">
              <a:buNone/>
              <a:tabLst/>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4" name="Titel 3"/>
          <p:cNvSpPr>
            <a:spLocks noGrp="1"/>
          </p:cNvSpPr>
          <p:nvPr>
            <p:ph type="title"/>
          </p:nvPr>
        </p:nvSpPr>
        <p:spPr>
          <a:xfrm>
            <a:off x="548879" y="782971"/>
            <a:ext cx="4049232" cy="264876"/>
          </a:xfrm>
        </p:spPr>
        <p:txBody>
          <a:bodyPr tIns="36000" bIns="0"/>
          <a:lstStyle>
            <a:lvl1pPr>
              <a:defRPr sz="1650" strike="noStrike" baseline="0"/>
            </a:lvl1pPr>
          </a:lstStyle>
          <a:p>
            <a:r>
              <a:rPr lang="nl-NL"/>
              <a:t>Titelstijl van model bewerken</a:t>
            </a:r>
            <a:endParaRPr lang="nl-NL" dirty="0"/>
          </a:p>
        </p:txBody>
      </p:sp>
      <p:sp>
        <p:nvSpPr>
          <p:cNvPr id="15"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22606509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el, ondertitel en ronde topics - blauw">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24-4-2018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4" name="Tijdelijke aanduiding voor tekst 3"/>
          <p:cNvSpPr>
            <a:spLocks noGrp="1"/>
          </p:cNvSpPr>
          <p:nvPr>
            <p:ph type="body" sz="quarter" idx="13"/>
          </p:nvPr>
        </p:nvSpPr>
        <p:spPr>
          <a:xfrm>
            <a:off x="1017978" y="2169434"/>
            <a:ext cx="2111400" cy="2814942"/>
          </a:xfrm>
          <a:prstGeom prst="ellipse">
            <a:avLst/>
          </a:prstGeom>
          <a:ln w="50800">
            <a:solidFill>
              <a:schemeClr val="accent1"/>
            </a:solidFill>
          </a:ln>
        </p:spPr>
        <p:txBody>
          <a:bodyPr lIns="180000" tIns="108000" rIns="180000" bIns="108000" anchor="ctr"/>
          <a:lstStyle>
            <a:lvl1pPr algn="ctr">
              <a:defRPr sz="1350"/>
            </a:lvl1pPr>
            <a:lvl2pPr marL="13097" indent="0" algn="ctr">
              <a:buNone/>
              <a:tabLst/>
              <a:defRPr/>
            </a:lvl2pPr>
            <a:lvl3pPr marL="13097" indent="0" algn="ctr">
              <a:buNone/>
              <a:tabLst/>
              <a:defRPr/>
            </a:lvl3pPr>
            <a:lvl4pPr marL="13097" indent="0" algn="ctr">
              <a:buNone/>
              <a:tabLst/>
              <a:defRPr/>
            </a:lvl4pPr>
            <a:lvl5pPr marL="13097" indent="0" algn="ctr">
              <a:buNone/>
              <a:tabLst/>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7" name="Tijdelijke aanduiding voor tekst 3"/>
          <p:cNvSpPr>
            <a:spLocks noGrp="1"/>
          </p:cNvSpPr>
          <p:nvPr>
            <p:ph type="body" sz="quarter" idx="14"/>
          </p:nvPr>
        </p:nvSpPr>
        <p:spPr>
          <a:xfrm>
            <a:off x="3485513" y="2169434"/>
            <a:ext cx="2111400" cy="2814942"/>
          </a:xfrm>
          <a:prstGeom prst="ellipse">
            <a:avLst/>
          </a:prstGeom>
          <a:ln w="50800">
            <a:solidFill>
              <a:schemeClr val="accent1"/>
            </a:solidFill>
          </a:ln>
        </p:spPr>
        <p:txBody>
          <a:bodyPr lIns="180000" tIns="108000" rIns="180000" bIns="108000" anchor="ctr"/>
          <a:lstStyle>
            <a:lvl1pPr algn="ctr">
              <a:defRPr sz="1350"/>
            </a:lvl1pPr>
            <a:lvl2pPr marL="13097" indent="0" algn="ctr">
              <a:buNone/>
              <a:tabLst/>
              <a:defRPr/>
            </a:lvl2pPr>
            <a:lvl3pPr marL="13097" indent="0" algn="ctr">
              <a:buNone/>
              <a:tabLst/>
              <a:defRPr/>
            </a:lvl3pPr>
            <a:lvl4pPr marL="13097" indent="0" algn="ctr">
              <a:buNone/>
              <a:tabLst/>
              <a:defRPr/>
            </a:lvl4pPr>
            <a:lvl5pPr marL="13097" indent="0" algn="ctr">
              <a:buNone/>
              <a:tabLst/>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0" name="Tijdelijke aanduiding voor tekst 3"/>
          <p:cNvSpPr>
            <a:spLocks noGrp="1"/>
          </p:cNvSpPr>
          <p:nvPr>
            <p:ph type="body" sz="quarter" idx="15"/>
          </p:nvPr>
        </p:nvSpPr>
        <p:spPr>
          <a:xfrm>
            <a:off x="5953047" y="2169434"/>
            <a:ext cx="2111400" cy="2814942"/>
          </a:xfrm>
          <a:prstGeom prst="ellipse">
            <a:avLst/>
          </a:prstGeom>
          <a:ln w="50800">
            <a:solidFill>
              <a:schemeClr val="accent1"/>
            </a:solidFill>
          </a:ln>
        </p:spPr>
        <p:txBody>
          <a:bodyPr lIns="180000" tIns="108000" rIns="180000" bIns="108000" anchor="ctr"/>
          <a:lstStyle>
            <a:lvl1pPr algn="ctr">
              <a:defRPr sz="1350"/>
            </a:lvl1pPr>
            <a:lvl2pPr marL="13097" indent="0" algn="ctr">
              <a:buNone/>
              <a:tabLst/>
              <a:defRPr/>
            </a:lvl2pPr>
            <a:lvl3pPr marL="13097" indent="0" algn="ctr">
              <a:buNone/>
              <a:tabLst/>
              <a:defRPr/>
            </a:lvl3pPr>
            <a:lvl4pPr marL="13097" indent="0" algn="ctr">
              <a:buNone/>
              <a:tabLst/>
              <a:defRPr/>
            </a:lvl4pPr>
            <a:lvl5pPr marL="13097" indent="0" algn="ctr">
              <a:buNone/>
              <a:tabLst/>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4" name="Titel 3"/>
          <p:cNvSpPr>
            <a:spLocks noGrp="1"/>
          </p:cNvSpPr>
          <p:nvPr>
            <p:ph type="title"/>
          </p:nvPr>
        </p:nvSpPr>
        <p:spPr>
          <a:xfrm>
            <a:off x="548879" y="787637"/>
            <a:ext cx="4049232" cy="264876"/>
          </a:xfrm>
        </p:spPr>
        <p:txBody>
          <a:bodyPr tIns="36000" bIns="0"/>
          <a:lstStyle>
            <a:lvl1pPr>
              <a:defRPr sz="1650" strike="noStrike" baseline="0"/>
            </a:lvl1pPr>
          </a:lstStyle>
          <a:p>
            <a:r>
              <a:rPr lang="nl-NL"/>
              <a:t>Titelstijl van model bewerken</a:t>
            </a:r>
            <a:endParaRPr lang="nl-NL" dirty="0"/>
          </a:p>
        </p:txBody>
      </p:sp>
      <p:sp>
        <p:nvSpPr>
          <p:cNvPr id="15"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3373130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
          <p:cNvSpPr>
            <a:spLocks noGrp="1" noChangeArrowheads="1"/>
          </p:cNvSpPr>
          <p:nvPr>
            <p:ph type="dt" idx="10"/>
          </p:nvPr>
        </p:nvSpPr>
        <p:spPr>
          <a:ln/>
        </p:spPr>
        <p:txBody>
          <a:bodyPr/>
          <a:lstStyle>
            <a:lvl1pPr>
              <a:defRPr/>
            </a:lvl1pPr>
          </a:lstStyle>
          <a:p>
            <a:pPr>
              <a:defRPr/>
            </a:pPr>
            <a:r>
              <a:rPr lang="fr-BE"/>
              <a:t>24/01/11</a:t>
            </a:r>
          </a:p>
        </p:txBody>
      </p:sp>
      <p:sp>
        <p:nvSpPr>
          <p:cNvPr id="5" name="Rectangle 4"/>
          <p:cNvSpPr>
            <a:spLocks noGrp="1" noChangeArrowheads="1"/>
          </p:cNvSpPr>
          <p:nvPr>
            <p:ph type="sldNum" idx="11"/>
          </p:nvPr>
        </p:nvSpPr>
        <p:spPr>
          <a:ln/>
        </p:spPr>
        <p:txBody>
          <a:bodyPr/>
          <a:lstStyle>
            <a:lvl1pPr>
              <a:defRPr/>
            </a:lvl1pPr>
          </a:lstStyle>
          <a:p>
            <a:pPr>
              <a:defRPr/>
            </a:pPr>
            <a:fld id="{B01C6386-5423-4FC5-8E88-BFF6451C9AFE}" type="slidenum">
              <a:rPr lang="fr-BE" altLang="en-US"/>
              <a:pPr>
                <a:defRPr/>
              </a:pPr>
              <a:t>‹#›</a:t>
            </a:fld>
            <a:endParaRPr lang="fr-BE" altLang="en-US"/>
          </a:p>
        </p:txBody>
      </p:sp>
    </p:spTree>
    <p:extLst>
      <p:ext uri="{BB962C8B-B14F-4D97-AF65-F5344CB8AC3E}">
        <p14:creationId xmlns:p14="http://schemas.microsoft.com/office/powerpoint/2010/main" val="4010136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el, ondertitel en ronde topics - oranje">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24-4-2018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4" name="Tijdelijke aanduiding voor tekst 3"/>
          <p:cNvSpPr>
            <a:spLocks noGrp="1"/>
          </p:cNvSpPr>
          <p:nvPr>
            <p:ph type="body" sz="quarter" idx="13"/>
          </p:nvPr>
        </p:nvSpPr>
        <p:spPr>
          <a:xfrm>
            <a:off x="1017978" y="2169434"/>
            <a:ext cx="2111400" cy="2814942"/>
          </a:xfrm>
          <a:prstGeom prst="ellipse">
            <a:avLst/>
          </a:prstGeom>
          <a:ln w="50800">
            <a:solidFill>
              <a:schemeClr val="accent2"/>
            </a:solidFill>
          </a:ln>
        </p:spPr>
        <p:txBody>
          <a:bodyPr lIns="180000" tIns="108000" rIns="180000" bIns="108000" anchor="ctr"/>
          <a:lstStyle>
            <a:lvl1pPr algn="ctr">
              <a:defRPr sz="1350"/>
            </a:lvl1pPr>
            <a:lvl2pPr marL="13097" indent="0" algn="ctr">
              <a:buNone/>
              <a:tabLst/>
              <a:defRPr/>
            </a:lvl2pPr>
            <a:lvl3pPr marL="13097" indent="0" algn="ctr">
              <a:buNone/>
              <a:tabLst/>
              <a:defRPr/>
            </a:lvl3pPr>
            <a:lvl4pPr marL="13097" indent="0" algn="ctr">
              <a:buNone/>
              <a:tabLst/>
              <a:defRPr/>
            </a:lvl4pPr>
            <a:lvl5pPr marL="13097" indent="0" algn="ctr">
              <a:buNone/>
              <a:tabLst/>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7" name="Tijdelijke aanduiding voor tekst 3"/>
          <p:cNvSpPr>
            <a:spLocks noGrp="1"/>
          </p:cNvSpPr>
          <p:nvPr>
            <p:ph type="body" sz="quarter" idx="14"/>
          </p:nvPr>
        </p:nvSpPr>
        <p:spPr>
          <a:xfrm>
            <a:off x="3485513" y="2169434"/>
            <a:ext cx="2111400" cy="2814942"/>
          </a:xfrm>
          <a:prstGeom prst="ellipse">
            <a:avLst/>
          </a:prstGeom>
          <a:ln w="50800">
            <a:solidFill>
              <a:schemeClr val="accent2"/>
            </a:solidFill>
          </a:ln>
        </p:spPr>
        <p:txBody>
          <a:bodyPr lIns="180000" tIns="108000" rIns="180000" bIns="108000" anchor="ctr"/>
          <a:lstStyle>
            <a:lvl1pPr algn="ctr">
              <a:defRPr sz="1350"/>
            </a:lvl1pPr>
            <a:lvl2pPr marL="13097" indent="0" algn="ctr">
              <a:buNone/>
              <a:tabLst/>
              <a:defRPr/>
            </a:lvl2pPr>
            <a:lvl3pPr marL="13097" indent="0" algn="ctr">
              <a:buNone/>
              <a:tabLst/>
              <a:defRPr/>
            </a:lvl3pPr>
            <a:lvl4pPr marL="13097" indent="0" algn="ctr">
              <a:buNone/>
              <a:tabLst/>
              <a:defRPr/>
            </a:lvl4pPr>
            <a:lvl5pPr marL="13097" indent="0" algn="ctr">
              <a:buNone/>
              <a:tabLst/>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0" name="Tijdelijke aanduiding voor tekst 3"/>
          <p:cNvSpPr>
            <a:spLocks noGrp="1"/>
          </p:cNvSpPr>
          <p:nvPr>
            <p:ph type="body" sz="quarter" idx="15"/>
          </p:nvPr>
        </p:nvSpPr>
        <p:spPr>
          <a:xfrm>
            <a:off x="5953047" y="2169434"/>
            <a:ext cx="2111400" cy="2814942"/>
          </a:xfrm>
          <a:prstGeom prst="ellipse">
            <a:avLst/>
          </a:prstGeom>
          <a:ln w="50800">
            <a:solidFill>
              <a:schemeClr val="accent2"/>
            </a:solidFill>
          </a:ln>
        </p:spPr>
        <p:txBody>
          <a:bodyPr lIns="180000" tIns="108000" rIns="180000" bIns="108000" anchor="ctr"/>
          <a:lstStyle>
            <a:lvl1pPr algn="ctr">
              <a:defRPr sz="1350"/>
            </a:lvl1pPr>
            <a:lvl2pPr marL="13097" indent="0" algn="ctr">
              <a:buNone/>
              <a:tabLst/>
              <a:defRPr/>
            </a:lvl2pPr>
            <a:lvl3pPr marL="13097" indent="0" algn="ctr">
              <a:buNone/>
              <a:tabLst/>
              <a:defRPr/>
            </a:lvl3pPr>
            <a:lvl4pPr marL="13097" indent="0" algn="ctr">
              <a:buNone/>
              <a:tabLst/>
              <a:defRPr/>
            </a:lvl4pPr>
            <a:lvl5pPr marL="13097" indent="0" algn="ctr">
              <a:buNone/>
              <a:tabLst/>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14" name="Titel 3"/>
          <p:cNvSpPr>
            <a:spLocks noGrp="1"/>
          </p:cNvSpPr>
          <p:nvPr>
            <p:ph type="title"/>
          </p:nvPr>
        </p:nvSpPr>
        <p:spPr>
          <a:xfrm>
            <a:off x="548879" y="787637"/>
            <a:ext cx="4049232" cy="264876"/>
          </a:xfrm>
        </p:spPr>
        <p:txBody>
          <a:bodyPr tIns="36000" bIns="0"/>
          <a:lstStyle>
            <a:lvl1pPr>
              <a:defRPr sz="1650" strike="noStrike" baseline="0"/>
            </a:lvl1pPr>
          </a:lstStyle>
          <a:p>
            <a:r>
              <a:rPr lang="nl-NL"/>
              <a:t>Titelstijl van model bewerken</a:t>
            </a:r>
            <a:endParaRPr lang="nl-NL" dirty="0"/>
          </a:p>
        </p:txBody>
      </p:sp>
      <p:sp>
        <p:nvSpPr>
          <p:cNvPr id="15"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31051965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 blauw">
    <p:spTree>
      <p:nvGrpSpPr>
        <p:cNvPr id="1" name=""/>
        <p:cNvGrpSpPr/>
        <p:nvPr/>
      </p:nvGrpSpPr>
      <p:grpSpPr>
        <a:xfrm>
          <a:off x="0" y="0"/>
          <a:ext cx="0" cy="0"/>
          <a:chOff x="0" y="0"/>
          <a:chExt cx="0" cy="0"/>
        </a:xfrm>
      </p:grpSpPr>
      <p:sp>
        <p:nvSpPr>
          <p:cNvPr id="3" name="Tijdelijke aanduiding voor voettekst 2"/>
          <p:cNvSpPr>
            <a:spLocks noGrp="1"/>
          </p:cNvSpPr>
          <p:nvPr>
            <p:ph type="ftr" sz="quarter" idx="11"/>
          </p:nvPr>
        </p:nvSpPr>
        <p:spPr/>
        <p:txBody>
          <a:bodyPr/>
          <a:lstStyle/>
          <a:p>
            <a:r>
              <a:rPr lang="nl-NL">
                <a:solidFill>
                  <a:srgbClr val="FF6600"/>
                </a:solidFill>
              </a:rPr>
              <a:t>New Functionalities in LhpFusionBox</a:t>
            </a:r>
          </a:p>
        </p:txBody>
      </p:sp>
      <p:sp>
        <p:nvSpPr>
          <p:cNvPr id="4" name="Tijdelijke aanduiding voor dianummer 3"/>
          <p:cNvSpPr>
            <a:spLocks noGrp="1"/>
          </p:cNvSpPr>
          <p:nvPr>
            <p:ph type="sldNum" sz="quarter" idx="12"/>
          </p:nvPr>
        </p:nvSpPr>
        <p:spPr/>
        <p:txBody>
          <a:bodyPr/>
          <a:lstStyle/>
          <a:p>
            <a:r>
              <a:rPr lang="nl-NL" dirty="0">
                <a:solidFill>
                  <a:srgbClr val="00339F"/>
                </a:solidFill>
              </a:rPr>
              <a:t> </a:t>
            </a:r>
            <a:fld id="{141DC315-004D-734B-91F7-61E542849DC9}" type="datetimeFigureOut">
              <a:rPr lang="nl-NL" smtClean="0">
                <a:solidFill>
                  <a:srgbClr val="00339F"/>
                </a:solidFill>
              </a:rPr>
              <a:pPr/>
              <a:t>24-4-2018</a:t>
            </a:fld>
            <a:r>
              <a:rPr lang="nl-NL" dirty="0">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6" name="Text Placeholder 5"/>
          <p:cNvSpPr>
            <a:spLocks noGrp="1"/>
          </p:cNvSpPr>
          <p:nvPr>
            <p:ph type="body" sz="quarter" idx="13" hasCustomPrompt="1"/>
          </p:nvPr>
        </p:nvSpPr>
        <p:spPr>
          <a:xfrm>
            <a:off x="3014932" y="2652754"/>
            <a:ext cx="3114137" cy="1516863"/>
          </a:xfrm>
          <a:prstGeom prst="wedgeRectCallout">
            <a:avLst>
              <a:gd name="adj1" fmla="val -33309"/>
              <a:gd name="adj2" fmla="val 66900"/>
            </a:avLst>
          </a:prstGeom>
          <a:solidFill>
            <a:schemeClr val="accent1"/>
          </a:solidFill>
          <a:ln>
            <a:noFill/>
          </a:ln>
        </p:spPr>
        <p:txBody>
          <a:bodyPr wrap="square" lIns="360000" tIns="360000" rIns="324000" bIns="360000" anchor="ctr">
            <a:spAutoFit/>
          </a:bodyPr>
          <a:lstStyle>
            <a:lvl1pPr algn="l">
              <a:defRPr sz="1500">
                <a:solidFill>
                  <a:schemeClr val="bg1"/>
                </a:solidFill>
              </a:defRPr>
            </a:lvl1pPr>
            <a:lvl2pPr algn="l">
              <a:defRPr sz="1350">
                <a:solidFill>
                  <a:schemeClr val="bg1"/>
                </a:solidFill>
              </a:defRPr>
            </a:lvl2pPr>
            <a:lvl3pPr>
              <a:defRPr sz="1200"/>
            </a:lvl3pPr>
            <a:lvl4pPr>
              <a:defRPr sz="1200"/>
            </a:lvl4pPr>
            <a:lvl5pPr>
              <a:defRPr sz="1200"/>
            </a:lvl5pPr>
          </a:lstStyle>
          <a:p>
            <a:pPr lvl="0"/>
            <a:r>
              <a:rPr lang="nl-BE" dirty="0"/>
              <a:t>Click to edit Master text styles</a:t>
            </a:r>
          </a:p>
          <a:p>
            <a:pPr lvl="1"/>
            <a:r>
              <a:rPr lang="nl-BE" dirty="0"/>
              <a:t>Second level</a:t>
            </a:r>
          </a:p>
        </p:txBody>
      </p:sp>
    </p:spTree>
    <p:extLst>
      <p:ext uri="{BB962C8B-B14F-4D97-AF65-F5344CB8AC3E}">
        <p14:creationId xmlns:p14="http://schemas.microsoft.com/office/powerpoint/2010/main" val="9813333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 oranje">
    <p:spTree>
      <p:nvGrpSpPr>
        <p:cNvPr id="1" name=""/>
        <p:cNvGrpSpPr/>
        <p:nvPr/>
      </p:nvGrpSpPr>
      <p:grpSpPr>
        <a:xfrm>
          <a:off x="0" y="0"/>
          <a:ext cx="0" cy="0"/>
          <a:chOff x="0" y="0"/>
          <a:chExt cx="0" cy="0"/>
        </a:xfrm>
      </p:grpSpPr>
      <p:sp>
        <p:nvSpPr>
          <p:cNvPr id="3" name="Tijdelijke aanduiding voor voettekst 2"/>
          <p:cNvSpPr>
            <a:spLocks noGrp="1"/>
          </p:cNvSpPr>
          <p:nvPr>
            <p:ph type="ftr" sz="quarter" idx="11"/>
          </p:nvPr>
        </p:nvSpPr>
        <p:spPr/>
        <p:txBody>
          <a:bodyPr/>
          <a:lstStyle/>
          <a:p>
            <a:r>
              <a:rPr lang="nl-NL">
                <a:solidFill>
                  <a:srgbClr val="FF6600"/>
                </a:solidFill>
              </a:rPr>
              <a:t>New Functionalities in LhpFusionBox</a:t>
            </a:r>
          </a:p>
        </p:txBody>
      </p:sp>
      <p:sp>
        <p:nvSpPr>
          <p:cNvPr id="4" name="Tijdelijke aanduiding voor dianummer 3"/>
          <p:cNvSpPr>
            <a:spLocks noGrp="1"/>
          </p:cNvSpPr>
          <p:nvPr>
            <p:ph type="sldNum" sz="quarter" idx="12"/>
          </p:nvPr>
        </p:nvSpPr>
        <p:spPr/>
        <p:txBody>
          <a:bodyPr/>
          <a:lstStyle/>
          <a:p>
            <a:r>
              <a:rPr lang="nl-NL" dirty="0">
                <a:solidFill>
                  <a:srgbClr val="00339F"/>
                </a:solidFill>
              </a:rPr>
              <a:t> </a:t>
            </a:r>
            <a:fld id="{141DC315-004D-734B-91F7-61E542849DC9}" type="datetimeFigureOut">
              <a:rPr lang="nl-NL" smtClean="0">
                <a:solidFill>
                  <a:srgbClr val="00339F"/>
                </a:solidFill>
              </a:rPr>
              <a:pPr/>
              <a:t>24-4-2018</a:t>
            </a:fld>
            <a:r>
              <a:rPr lang="nl-NL" dirty="0">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5" name="Text Placeholder 5"/>
          <p:cNvSpPr>
            <a:spLocks noGrp="1"/>
          </p:cNvSpPr>
          <p:nvPr>
            <p:ph type="body" sz="quarter" idx="13" hasCustomPrompt="1"/>
          </p:nvPr>
        </p:nvSpPr>
        <p:spPr>
          <a:xfrm>
            <a:off x="3014932" y="2652754"/>
            <a:ext cx="3114137" cy="1516863"/>
          </a:xfrm>
          <a:prstGeom prst="wedgeRectCallout">
            <a:avLst>
              <a:gd name="adj1" fmla="val -33309"/>
              <a:gd name="adj2" fmla="val 66900"/>
            </a:avLst>
          </a:prstGeom>
          <a:noFill/>
          <a:ln w="44450">
            <a:solidFill>
              <a:schemeClr val="accent2"/>
            </a:solidFill>
            <a:miter lim="800000"/>
          </a:ln>
        </p:spPr>
        <p:txBody>
          <a:bodyPr wrap="square" lIns="360000" tIns="360000" rIns="324000" bIns="360000" anchor="ctr">
            <a:spAutoFit/>
          </a:bodyPr>
          <a:lstStyle>
            <a:lvl1pPr algn="l">
              <a:defRPr sz="1500">
                <a:solidFill>
                  <a:srgbClr val="0033A0"/>
                </a:solidFill>
              </a:defRPr>
            </a:lvl1pPr>
            <a:lvl2pPr algn="l">
              <a:defRPr sz="1350">
                <a:solidFill>
                  <a:srgbClr val="0033A0"/>
                </a:solidFill>
              </a:defRPr>
            </a:lvl2pPr>
            <a:lvl3pPr>
              <a:defRPr sz="1200"/>
            </a:lvl3pPr>
            <a:lvl4pPr>
              <a:defRPr sz="1200"/>
            </a:lvl4pPr>
            <a:lvl5pPr>
              <a:defRPr sz="1200"/>
            </a:lvl5pPr>
          </a:lstStyle>
          <a:p>
            <a:pPr lvl="0"/>
            <a:r>
              <a:rPr lang="nl-BE" dirty="0"/>
              <a:t>Click to edit Master text styles</a:t>
            </a:r>
          </a:p>
          <a:p>
            <a:pPr lvl="1"/>
            <a:r>
              <a:rPr lang="nl-BE" dirty="0"/>
              <a:t>Second level</a:t>
            </a:r>
          </a:p>
        </p:txBody>
      </p:sp>
    </p:spTree>
    <p:extLst>
      <p:ext uri="{BB962C8B-B14F-4D97-AF65-F5344CB8AC3E}">
        <p14:creationId xmlns:p14="http://schemas.microsoft.com/office/powerpoint/2010/main" val="6973962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kst met oranje lijn - links">
    <p:spTree>
      <p:nvGrpSpPr>
        <p:cNvPr id="1" name=""/>
        <p:cNvGrpSpPr/>
        <p:nvPr/>
      </p:nvGrpSpPr>
      <p:grpSpPr>
        <a:xfrm>
          <a:off x="0" y="0"/>
          <a:ext cx="0" cy="0"/>
          <a:chOff x="0" y="0"/>
          <a:chExt cx="0" cy="0"/>
        </a:xfrm>
      </p:grpSpPr>
      <p:sp>
        <p:nvSpPr>
          <p:cNvPr id="3" name="Tijdelijke aanduiding voor voettekst 2"/>
          <p:cNvSpPr>
            <a:spLocks noGrp="1"/>
          </p:cNvSpPr>
          <p:nvPr>
            <p:ph type="ftr" sz="quarter" idx="11"/>
          </p:nvPr>
        </p:nvSpPr>
        <p:spPr/>
        <p:txBody>
          <a:bodyPr/>
          <a:lstStyle/>
          <a:p>
            <a:r>
              <a:rPr lang="nl-NL">
                <a:solidFill>
                  <a:srgbClr val="FF6600"/>
                </a:solidFill>
              </a:rPr>
              <a:t>New Functionalities in LhpFusionBox</a:t>
            </a:r>
          </a:p>
        </p:txBody>
      </p:sp>
      <p:sp>
        <p:nvSpPr>
          <p:cNvPr id="4" name="Tijdelijke aanduiding voor dianummer 3"/>
          <p:cNvSpPr>
            <a:spLocks noGrp="1"/>
          </p:cNvSpPr>
          <p:nvPr>
            <p:ph type="sldNum" sz="quarter" idx="12"/>
          </p:nvPr>
        </p:nvSpPr>
        <p:spPr/>
        <p:txBody>
          <a:bodyPr/>
          <a:lstStyle/>
          <a:p>
            <a:r>
              <a:rPr lang="nl-NL" dirty="0">
                <a:solidFill>
                  <a:srgbClr val="00339F"/>
                </a:solidFill>
              </a:rPr>
              <a:t> </a:t>
            </a:r>
            <a:fld id="{141DC315-004D-734B-91F7-61E542849DC9}" type="datetimeFigureOut">
              <a:rPr lang="nl-NL" smtClean="0">
                <a:solidFill>
                  <a:srgbClr val="00339F"/>
                </a:solidFill>
              </a:rPr>
              <a:pPr/>
              <a:t>24-4-2018</a:t>
            </a:fld>
            <a:r>
              <a:rPr lang="nl-NL" dirty="0">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6" name="Vrije vorm 5"/>
          <p:cNvSpPr/>
          <p:nvPr userDrawn="1"/>
        </p:nvSpPr>
        <p:spPr>
          <a:xfrm>
            <a:off x="2735797" y="1798366"/>
            <a:ext cx="218927" cy="2808312"/>
          </a:xfrm>
          <a:custGeom>
            <a:avLst/>
            <a:gdLst>
              <a:gd name="connsiteX0" fmla="*/ 177800 w 184150"/>
              <a:gd name="connsiteY0" fmla="*/ 0 h 1771650"/>
              <a:gd name="connsiteX1" fmla="*/ 177800 w 184150"/>
              <a:gd name="connsiteY1" fmla="*/ 454025 h 1771650"/>
              <a:gd name="connsiteX2" fmla="*/ 0 w 184150"/>
              <a:gd name="connsiteY2" fmla="*/ 454025 h 1771650"/>
              <a:gd name="connsiteX3" fmla="*/ 184150 w 184150"/>
              <a:gd name="connsiteY3" fmla="*/ 898525 h 1771650"/>
              <a:gd name="connsiteX4" fmla="*/ 184150 w 184150"/>
              <a:gd name="connsiteY4" fmla="*/ 1771650 h 1771650"/>
              <a:gd name="connsiteX0" fmla="*/ 177800 w 189210"/>
              <a:gd name="connsiteY0" fmla="*/ 0 h 1771650"/>
              <a:gd name="connsiteX1" fmla="*/ 177800 w 189210"/>
              <a:gd name="connsiteY1" fmla="*/ 454025 h 1771650"/>
              <a:gd name="connsiteX2" fmla="*/ 0 w 189210"/>
              <a:gd name="connsiteY2" fmla="*/ 454025 h 1771650"/>
              <a:gd name="connsiteX3" fmla="*/ 189210 w 189210"/>
              <a:gd name="connsiteY3" fmla="*/ 898525 h 1771650"/>
              <a:gd name="connsiteX4" fmla="*/ 184150 w 189210"/>
              <a:gd name="connsiteY4" fmla="*/ 1771650 h 1771650"/>
              <a:gd name="connsiteX0" fmla="*/ 177800 w 191740"/>
              <a:gd name="connsiteY0" fmla="*/ 0 h 1771650"/>
              <a:gd name="connsiteX1" fmla="*/ 177800 w 191740"/>
              <a:gd name="connsiteY1" fmla="*/ 454025 h 1771650"/>
              <a:gd name="connsiteX2" fmla="*/ 0 w 191740"/>
              <a:gd name="connsiteY2" fmla="*/ 454025 h 1771650"/>
              <a:gd name="connsiteX3" fmla="*/ 191740 w 191740"/>
              <a:gd name="connsiteY3" fmla="*/ 802382 h 1771650"/>
              <a:gd name="connsiteX4" fmla="*/ 184150 w 191740"/>
              <a:gd name="connsiteY4" fmla="*/ 1771650 h 1771650"/>
              <a:gd name="connsiteX0" fmla="*/ 177800 w 186680"/>
              <a:gd name="connsiteY0" fmla="*/ 0 h 1771650"/>
              <a:gd name="connsiteX1" fmla="*/ 177800 w 186680"/>
              <a:gd name="connsiteY1" fmla="*/ 454025 h 1771650"/>
              <a:gd name="connsiteX2" fmla="*/ 0 w 186680"/>
              <a:gd name="connsiteY2" fmla="*/ 454025 h 1771650"/>
              <a:gd name="connsiteX3" fmla="*/ 186680 w 186680"/>
              <a:gd name="connsiteY3" fmla="*/ 802382 h 1771650"/>
              <a:gd name="connsiteX4" fmla="*/ 184150 w 186680"/>
              <a:gd name="connsiteY4" fmla="*/ 1771650 h 1771650"/>
              <a:gd name="connsiteX0" fmla="*/ 177800 w 184150"/>
              <a:gd name="connsiteY0" fmla="*/ 0 h 1771650"/>
              <a:gd name="connsiteX1" fmla="*/ 177800 w 184150"/>
              <a:gd name="connsiteY1" fmla="*/ 454025 h 1771650"/>
              <a:gd name="connsiteX2" fmla="*/ 0 w 184150"/>
              <a:gd name="connsiteY2" fmla="*/ 454025 h 1771650"/>
              <a:gd name="connsiteX3" fmla="*/ 184150 w 184150"/>
              <a:gd name="connsiteY3" fmla="*/ 804912 h 1771650"/>
              <a:gd name="connsiteX4" fmla="*/ 184150 w 184150"/>
              <a:gd name="connsiteY4" fmla="*/ 1771650 h 1771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150" h="1771650">
                <a:moveTo>
                  <a:pt x="177800" y="0"/>
                </a:moveTo>
                <a:lnTo>
                  <a:pt x="177800" y="454025"/>
                </a:lnTo>
                <a:lnTo>
                  <a:pt x="0" y="454025"/>
                </a:lnTo>
                <a:lnTo>
                  <a:pt x="184150" y="804912"/>
                </a:lnTo>
                <a:lnTo>
                  <a:pt x="184150" y="1771650"/>
                </a:lnTo>
              </a:path>
            </a:pathLst>
          </a:custGeom>
          <a:noFill/>
          <a:ln w="508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r>
              <a:rPr lang="nl-NL" dirty="0">
                <a:solidFill>
                  <a:srgbClr val="FFFFFF"/>
                </a:solidFill>
              </a:rPr>
              <a:t>  </a:t>
            </a:r>
          </a:p>
        </p:txBody>
      </p:sp>
      <p:sp>
        <p:nvSpPr>
          <p:cNvPr id="7" name="Tijdelijke aanduiding voor tekst 6"/>
          <p:cNvSpPr>
            <a:spLocks noGrp="1"/>
          </p:cNvSpPr>
          <p:nvPr>
            <p:ph type="body" sz="quarter" idx="13" hasCustomPrompt="1"/>
          </p:nvPr>
        </p:nvSpPr>
        <p:spPr>
          <a:xfrm>
            <a:off x="3281363" y="1865035"/>
            <a:ext cx="3334941" cy="2670175"/>
          </a:xfrm>
        </p:spPr>
        <p:txBody>
          <a:bodyPr anchor="ctr"/>
          <a:lstStyle>
            <a:lvl1pPr algn="just">
              <a:defRPr cap="all" baseline="0"/>
            </a:lvl1pPr>
          </a:lstStyle>
          <a:p>
            <a:pPr lvl="0"/>
            <a:r>
              <a:rPr lang="nl-NL" dirty="0"/>
              <a:t>“Klik om de tekststijl van het model te bewerken”</a:t>
            </a:r>
          </a:p>
        </p:txBody>
      </p:sp>
    </p:spTree>
    <p:extLst>
      <p:ext uri="{BB962C8B-B14F-4D97-AF65-F5344CB8AC3E}">
        <p14:creationId xmlns:p14="http://schemas.microsoft.com/office/powerpoint/2010/main" val="22880302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kst met blauwe lijn - onder">
    <p:spTree>
      <p:nvGrpSpPr>
        <p:cNvPr id="1" name=""/>
        <p:cNvGrpSpPr/>
        <p:nvPr/>
      </p:nvGrpSpPr>
      <p:grpSpPr>
        <a:xfrm>
          <a:off x="0" y="0"/>
          <a:ext cx="0" cy="0"/>
          <a:chOff x="0" y="0"/>
          <a:chExt cx="0" cy="0"/>
        </a:xfrm>
      </p:grpSpPr>
      <p:sp>
        <p:nvSpPr>
          <p:cNvPr id="3" name="Tijdelijke aanduiding voor voettekst 2"/>
          <p:cNvSpPr>
            <a:spLocks noGrp="1"/>
          </p:cNvSpPr>
          <p:nvPr>
            <p:ph type="ftr" sz="quarter" idx="11"/>
          </p:nvPr>
        </p:nvSpPr>
        <p:spPr/>
        <p:txBody>
          <a:bodyPr/>
          <a:lstStyle/>
          <a:p>
            <a:r>
              <a:rPr lang="nl-NL">
                <a:solidFill>
                  <a:srgbClr val="FF6600"/>
                </a:solidFill>
              </a:rPr>
              <a:t>New Functionalities in LhpFusionBox</a:t>
            </a:r>
          </a:p>
        </p:txBody>
      </p:sp>
      <p:sp>
        <p:nvSpPr>
          <p:cNvPr id="4" name="Tijdelijke aanduiding voor dianummer 3"/>
          <p:cNvSpPr>
            <a:spLocks noGrp="1"/>
          </p:cNvSpPr>
          <p:nvPr>
            <p:ph type="sldNum" sz="quarter" idx="12"/>
          </p:nvPr>
        </p:nvSpPr>
        <p:spPr/>
        <p:txBody>
          <a:bodyPr/>
          <a:lstStyle/>
          <a:p>
            <a:r>
              <a:rPr lang="nl-NL" dirty="0">
                <a:solidFill>
                  <a:srgbClr val="00339F"/>
                </a:solidFill>
              </a:rPr>
              <a:t> </a:t>
            </a:r>
            <a:fld id="{141DC315-004D-734B-91F7-61E542849DC9}" type="datetimeFigureOut">
              <a:rPr lang="nl-NL" smtClean="0">
                <a:solidFill>
                  <a:srgbClr val="00339F"/>
                </a:solidFill>
              </a:rPr>
              <a:pPr/>
              <a:t>24-4-2018</a:t>
            </a:fld>
            <a:r>
              <a:rPr lang="nl-NL" dirty="0">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7" name="Tijdelijke aanduiding voor tekst 6"/>
          <p:cNvSpPr>
            <a:spLocks noGrp="1"/>
          </p:cNvSpPr>
          <p:nvPr>
            <p:ph type="body" sz="quarter" idx="13" hasCustomPrompt="1"/>
          </p:nvPr>
        </p:nvSpPr>
        <p:spPr>
          <a:xfrm>
            <a:off x="2723872" y="1460305"/>
            <a:ext cx="4243423" cy="2670175"/>
          </a:xfrm>
        </p:spPr>
        <p:txBody>
          <a:bodyPr anchor="b"/>
          <a:lstStyle>
            <a:lvl1pPr algn="just">
              <a:defRPr cap="all" baseline="0"/>
            </a:lvl1pPr>
          </a:lstStyle>
          <a:p>
            <a:pPr lvl="0"/>
            <a:r>
              <a:rPr lang="nl-NL"/>
              <a:t>“Klik </a:t>
            </a:r>
            <a:r>
              <a:rPr lang="nl-NL" dirty="0"/>
              <a:t>om de tekststijl van het model </a:t>
            </a:r>
            <a:r>
              <a:rPr lang="nl-NL"/>
              <a:t>te bewerken”</a:t>
            </a:r>
            <a:endParaRPr lang="nl-NL" dirty="0"/>
          </a:p>
        </p:txBody>
      </p:sp>
      <p:sp>
        <p:nvSpPr>
          <p:cNvPr id="10" name="Vrije vorm 9"/>
          <p:cNvSpPr/>
          <p:nvPr/>
        </p:nvSpPr>
        <p:spPr>
          <a:xfrm>
            <a:off x="2768842" y="4419181"/>
            <a:ext cx="4175968" cy="193637"/>
          </a:xfrm>
          <a:custGeom>
            <a:avLst/>
            <a:gdLst>
              <a:gd name="connsiteX0" fmla="*/ 0 w 4905487"/>
              <a:gd name="connsiteY0" fmla="*/ 0 h 193637"/>
              <a:gd name="connsiteX1" fmla="*/ 419548 w 4905487"/>
              <a:gd name="connsiteY1" fmla="*/ 0 h 193637"/>
              <a:gd name="connsiteX2" fmla="*/ 419548 w 4905487"/>
              <a:gd name="connsiteY2" fmla="*/ 193637 h 193637"/>
              <a:gd name="connsiteX3" fmla="*/ 910814 w 4905487"/>
              <a:gd name="connsiteY3" fmla="*/ 3585 h 193637"/>
              <a:gd name="connsiteX4" fmla="*/ 4905487 w 4905487"/>
              <a:gd name="connsiteY4" fmla="*/ 3585 h 193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487" h="193637">
                <a:moveTo>
                  <a:pt x="0" y="0"/>
                </a:moveTo>
                <a:lnTo>
                  <a:pt x="419548" y="0"/>
                </a:lnTo>
                <a:lnTo>
                  <a:pt x="419548" y="193637"/>
                </a:lnTo>
                <a:lnTo>
                  <a:pt x="910814" y="3585"/>
                </a:lnTo>
                <a:lnTo>
                  <a:pt x="4905487" y="3585"/>
                </a:lnTo>
              </a:path>
            </a:pathLst>
          </a:cu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nl-NL">
              <a:solidFill>
                <a:srgbClr val="FFFFFF"/>
              </a:solidFill>
            </a:endParaRPr>
          </a:p>
        </p:txBody>
      </p:sp>
    </p:spTree>
    <p:extLst>
      <p:ext uri="{BB962C8B-B14F-4D97-AF65-F5344CB8AC3E}">
        <p14:creationId xmlns:p14="http://schemas.microsoft.com/office/powerpoint/2010/main" val="16204289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ote tekst met patroon">
    <p:spTree>
      <p:nvGrpSpPr>
        <p:cNvPr id="1" name=""/>
        <p:cNvGrpSpPr/>
        <p:nvPr/>
      </p:nvGrpSpPr>
      <p:grpSpPr>
        <a:xfrm>
          <a:off x="0" y="0"/>
          <a:ext cx="0" cy="0"/>
          <a:chOff x="0" y="0"/>
          <a:chExt cx="0" cy="0"/>
        </a:xfrm>
      </p:grpSpPr>
      <p:sp>
        <p:nvSpPr>
          <p:cNvPr id="3" name="Tijdelijke aanduiding voor voettekst 2"/>
          <p:cNvSpPr>
            <a:spLocks noGrp="1"/>
          </p:cNvSpPr>
          <p:nvPr>
            <p:ph type="ftr" sz="quarter" idx="11"/>
          </p:nvPr>
        </p:nvSpPr>
        <p:spPr/>
        <p:txBody>
          <a:bodyPr/>
          <a:lstStyle/>
          <a:p>
            <a:r>
              <a:rPr lang="nl-NL">
                <a:solidFill>
                  <a:srgbClr val="FF6600"/>
                </a:solidFill>
              </a:rPr>
              <a:t>New Functionalities in LhpFusionBox</a:t>
            </a:r>
          </a:p>
        </p:txBody>
      </p:sp>
      <p:sp>
        <p:nvSpPr>
          <p:cNvPr id="4" name="Tijdelijke aanduiding voor dianummer 3"/>
          <p:cNvSpPr>
            <a:spLocks noGrp="1"/>
          </p:cNvSpPr>
          <p:nvPr>
            <p:ph type="sldNum" sz="quarter" idx="12"/>
          </p:nvPr>
        </p:nvSpPr>
        <p:spPr/>
        <p:txBody>
          <a:bodyPr/>
          <a:lstStyle/>
          <a:p>
            <a:r>
              <a:rPr lang="nl-NL" dirty="0">
                <a:solidFill>
                  <a:srgbClr val="00339F"/>
                </a:solidFill>
              </a:rPr>
              <a:t> </a:t>
            </a:r>
            <a:fld id="{141DC315-004D-734B-91F7-61E542849DC9}" type="datetimeFigureOut">
              <a:rPr lang="nl-NL" smtClean="0">
                <a:solidFill>
                  <a:srgbClr val="00339F"/>
                </a:solidFill>
              </a:rPr>
              <a:pPr/>
              <a:t>24-4-2018</a:t>
            </a:fld>
            <a:r>
              <a:rPr lang="nl-NL" dirty="0">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34" name="Tijdelijke aanduiding voor tekst 33"/>
          <p:cNvSpPr>
            <a:spLocks noGrp="1"/>
          </p:cNvSpPr>
          <p:nvPr>
            <p:ph type="body" sz="quarter" idx="13"/>
          </p:nvPr>
        </p:nvSpPr>
        <p:spPr>
          <a:xfrm>
            <a:off x="888596" y="475669"/>
            <a:ext cx="3169991" cy="5070692"/>
          </a:xfrm>
        </p:spPr>
        <p:txBody>
          <a:bodyPr>
            <a:noAutofit/>
          </a:bodyPr>
          <a:lstStyle>
            <a:lvl1pPr>
              <a:lnSpc>
                <a:spcPct val="70000"/>
              </a:lnSpc>
              <a:defRPr sz="6750" b="1" i="0" cap="all" baseline="0">
                <a:solidFill>
                  <a:schemeClr val="accent2"/>
                </a:solidFill>
              </a:defRPr>
            </a:lvl1pPr>
          </a:lstStyle>
          <a:p>
            <a:pPr lvl="0"/>
            <a:r>
              <a:rPr lang="nl-NL"/>
              <a:t>Klik om de tekststijl van het model te bewerken</a:t>
            </a:r>
          </a:p>
        </p:txBody>
      </p:sp>
      <p:sp>
        <p:nvSpPr>
          <p:cNvPr id="91" name="Text Placeholder 4"/>
          <p:cNvSpPr>
            <a:spLocks noGrp="1"/>
          </p:cNvSpPr>
          <p:nvPr>
            <p:ph type="body" sz="quarter" idx="14" hasCustomPrompt="1"/>
          </p:nvPr>
        </p:nvSpPr>
        <p:spPr>
          <a:xfrm>
            <a:off x="6529037"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2" name="Text Placeholder 4"/>
          <p:cNvSpPr>
            <a:spLocks noGrp="1"/>
          </p:cNvSpPr>
          <p:nvPr>
            <p:ph type="body" sz="quarter" idx="15" hasCustomPrompt="1"/>
          </p:nvPr>
        </p:nvSpPr>
        <p:spPr>
          <a:xfrm>
            <a:off x="6873128"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3" name="Text Placeholder 4"/>
          <p:cNvSpPr>
            <a:spLocks noGrp="1"/>
          </p:cNvSpPr>
          <p:nvPr>
            <p:ph type="body" sz="quarter" idx="16" hasCustomPrompt="1"/>
          </p:nvPr>
        </p:nvSpPr>
        <p:spPr>
          <a:xfrm>
            <a:off x="7217219"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4" name="Text Placeholder 4"/>
          <p:cNvSpPr>
            <a:spLocks noGrp="1"/>
          </p:cNvSpPr>
          <p:nvPr>
            <p:ph type="body" sz="quarter" idx="17" hasCustomPrompt="1"/>
          </p:nvPr>
        </p:nvSpPr>
        <p:spPr>
          <a:xfrm>
            <a:off x="7561310"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5" name="Text Placeholder 4"/>
          <p:cNvSpPr>
            <a:spLocks noGrp="1"/>
          </p:cNvSpPr>
          <p:nvPr>
            <p:ph type="body" sz="quarter" idx="18" hasCustomPrompt="1"/>
          </p:nvPr>
        </p:nvSpPr>
        <p:spPr>
          <a:xfrm>
            <a:off x="7905401"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6" name="Text Placeholder 4"/>
          <p:cNvSpPr>
            <a:spLocks noGrp="1"/>
          </p:cNvSpPr>
          <p:nvPr>
            <p:ph type="body" sz="quarter" idx="19" hasCustomPrompt="1"/>
          </p:nvPr>
        </p:nvSpPr>
        <p:spPr>
          <a:xfrm>
            <a:off x="8249492"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7" name="Text Placeholder 4"/>
          <p:cNvSpPr>
            <a:spLocks noGrp="1"/>
          </p:cNvSpPr>
          <p:nvPr>
            <p:ph type="body" sz="quarter" idx="20" hasCustomPrompt="1"/>
          </p:nvPr>
        </p:nvSpPr>
        <p:spPr>
          <a:xfrm>
            <a:off x="8593583"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8" name="Text Placeholder 4"/>
          <p:cNvSpPr>
            <a:spLocks noGrp="1"/>
          </p:cNvSpPr>
          <p:nvPr>
            <p:ph type="body" sz="quarter" idx="21" hasCustomPrompt="1"/>
          </p:nvPr>
        </p:nvSpPr>
        <p:spPr>
          <a:xfrm>
            <a:off x="6535697"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9" name="Text Placeholder 4"/>
          <p:cNvSpPr>
            <a:spLocks noGrp="1"/>
          </p:cNvSpPr>
          <p:nvPr>
            <p:ph type="body" sz="quarter" idx="22" hasCustomPrompt="1"/>
          </p:nvPr>
        </p:nvSpPr>
        <p:spPr>
          <a:xfrm>
            <a:off x="6879788"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00" name="Text Placeholder 4"/>
          <p:cNvSpPr>
            <a:spLocks noGrp="1"/>
          </p:cNvSpPr>
          <p:nvPr>
            <p:ph type="body" sz="quarter" idx="23" hasCustomPrompt="1"/>
          </p:nvPr>
        </p:nvSpPr>
        <p:spPr>
          <a:xfrm>
            <a:off x="7223879"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01" name="Text Placeholder 4"/>
          <p:cNvSpPr>
            <a:spLocks noGrp="1"/>
          </p:cNvSpPr>
          <p:nvPr>
            <p:ph type="body" sz="quarter" idx="24" hasCustomPrompt="1"/>
          </p:nvPr>
        </p:nvSpPr>
        <p:spPr>
          <a:xfrm>
            <a:off x="7567970"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02" name="Text Placeholder 4"/>
          <p:cNvSpPr>
            <a:spLocks noGrp="1"/>
          </p:cNvSpPr>
          <p:nvPr>
            <p:ph type="body" sz="quarter" idx="25" hasCustomPrompt="1"/>
          </p:nvPr>
        </p:nvSpPr>
        <p:spPr>
          <a:xfrm>
            <a:off x="7912061"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03" name="Text Placeholder 4"/>
          <p:cNvSpPr>
            <a:spLocks noGrp="1"/>
          </p:cNvSpPr>
          <p:nvPr>
            <p:ph type="body" sz="quarter" idx="26" hasCustomPrompt="1"/>
          </p:nvPr>
        </p:nvSpPr>
        <p:spPr>
          <a:xfrm>
            <a:off x="8256152"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04" name="Text Placeholder 4"/>
          <p:cNvSpPr>
            <a:spLocks noGrp="1"/>
          </p:cNvSpPr>
          <p:nvPr>
            <p:ph type="body" sz="quarter" idx="27" hasCustomPrompt="1"/>
          </p:nvPr>
        </p:nvSpPr>
        <p:spPr>
          <a:xfrm>
            <a:off x="8600243"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2"/>
          </a:solidFill>
        </p:spPr>
        <p:txBody>
          <a:bodyPr/>
          <a:lstStyle>
            <a:lvl1pPr>
              <a:defRPr baseline="0"/>
            </a:lvl1pPr>
          </a:lstStyle>
          <a:p>
            <a:pPr lvl="0"/>
            <a:r>
              <a:rPr lang="nl-BE" dirty="0"/>
              <a:t> </a:t>
            </a:r>
          </a:p>
        </p:txBody>
      </p:sp>
      <p:sp>
        <p:nvSpPr>
          <p:cNvPr id="105" name="Text Placeholder 4"/>
          <p:cNvSpPr>
            <a:spLocks noGrp="1"/>
          </p:cNvSpPr>
          <p:nvPr>
            <p:ph type="body" sz="quarter" idx="28" hasCustomPrompt="1"/>
          </p:nvPr>
        </p:nvSpPr>
        <p:spPr>
          <a:xfrm>
            <a:off x="6535697"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06" name="Text Placeholder 4"/>
          <p:cNvSpPr>
            <a:spLocks noGrp="1"/>
          </p:cNvSpPr>
          <p:nvPr>
            <p:ph type="body" sz="quarter" idx="29" hasCustomPrompt="1"/>
          </p:nvPr>
        </p:nvSpPr>
        <p:spPr>
          <a:xfrm>
            <a:off x="6879788"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07" name="Text Placeholder 4"/>
          <p:cNvSpPr>
            <a:spLocks noGrp="1"/>
          </p:cNvSpPr>
          <p:nvPr>
            <p:ph type="body" sz="quarter" idx="30" hasCustomPrompt="1"/>
          </p:nvPr>
        </p:nvSpPr>
        <p:spPr>
          <a:xfrm>
            <a:off x="7223879"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08" name="Text Placeholder 4"/>
          <p:cNvSpPr>
            <a:spLocks noGrp="1"/>
          </p:cNvSpPr>
          <p:nvPr>
            <p:ph type="body" sz="quarter" idx="31" hasCustomPrompt="1"/>
          </p:nvPr>
        </p:nvSpPr>
        <p:spPr>
          <a:xfrm>
            <a:off x="7567970"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09" name="Text Placeholder 4"/>
          <p:cNvSpPr>
            <a:spLocks noGrp="1"/>
          </p:cNvSpPr>
          <p:nvPr>
            <p:ph type="body" sz="quarter" idx="32" hasCustomPrompt="1"/>
          </p:nvPr>
        </p:nvSpPr>
        <p:spPr>
          <a:xfrm>
            <a:off x="7912061"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10" name="Text Placeholder 4"/>
          <p:cNvSpPr>
            <a:spLocks noGrp="1"/>
          </p:cNvSpPr>
          <p:nvPr>
            <p:ph type="body" sz="quarter" idx="33" hasCustomPrompt="1"/>
          </p:nvPr>
        </p:nvSpPr>
        <p:spPr>
          <a:xfrm>
            <a:off x="8256152"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11" name="Text Placeholder 4"/>
          <p:cNvSpPr>
            <a:spLocks noGrp="1"/>
          </p:cNvSpPr>
          <p:nvPr>
            <p:ph type="body" sz="quarter" idx="34" hasCustomPrompt="1"/>
          </p:nvPr>
        </p:nvSpPr>
        <p:spPr>
          <a:xfrm>
            <a:off x="8600243"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12" name="Text Placeholder 4"/>
          <p:cNvSpPr>
            <a:spLocks noGrp="1"/>
          </p:cNvSpPr>
          <p:nvPr>
            <p:ph type="body" sz="quarter" idx="35" hasCustomPrompt="1"/>
          </p:nvPr>
        </p:nvSpPr>
        <p:spPr>
          <a:xfrm>
            <a:off x="6535889"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13" name="Text Placeholder 4"/>
          <p:cNvSpPr>
            <a:spLocks noGrp="1"/>
          </p:cNvSpPr>
          <p:nvPr>
            <p:ph type="body" sz="quarter" idx="36" hasCustomPrompt="1"/>
          </p:nvPr>
        </p:nvSpPr>
        <p:spPr>
          <a:xfrm>
            <a:off x="6879980"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14" name="Text Placeholder 4"/>
          <p:cNvSpPr>
            <a:spLocks noGrp="1"/>
          </p:cNvSpPr>
          <p:nvPr>
            <p:ph type="body" sz="quarter" idx="37" hasCustomPrompt="1"/>
          </p:nvPr>
        </p:nvSpPr>
        <p:spPr>
          <a:xfrm>
            <a:off x="7224071"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15" name="Text Placeholder 4"/>
          <p:cNvSpPr>
            <a:spLocks noGrp="1"/>
          </p:cNvSpPr>
          <p:nvPr>
            <p:ph type="body" sz="quarter" idx="38" hasCustomPrompt="1"/>
          </p:nvPr>
        </p:nvSpPr>
        <p:spPr>
          <a:xfrm>
            <a:off x="7568162"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16" name="Text Placeholder 4"/>
          <p:cNvSpPr>
            <a:spLocks noGrp="1"/>
          </p:cNvSpPr>
          <p:nvPr>
            <p:ph type="body" sz="quarter" idx="39" hasCustomPrompt="1"/>
          </p:nvPr>
        </p:nvSpPr>
        <p:spPr>
          <a:xfrm>
            <a:off x="7912253"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17" name="Text Placeholder 4"/>
          <p:cNvSpPr>
            <a:spLocks noGrp="1"/>
          </p:cNvSpPr>
          <p:nvPr>
            <p:ph type="body" sz="quarter" idx="40" hasCustomPrompt="1"/>
          </p:nvPr>
        </p:nvSpPr>
        <p:spPr>
          <a:xfrm>
            <a:off x="8256344"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118" name="Text Placeholder 4"/>
          <p:cNvSpPr>
            <a:spLocks noGrp="1"/>
          </p:cNvSpPr>
          <p:nvPr>
            <p:ph type="body" sz="quarter" idx="41" hasCustomPrompt="1"/>
          </p:nvPr>
        </p:nvSpPr>
        <p:spPr>
          <a:xfrm>
            <a:off x="8600435"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Tree>
    <p:extLst>
      <p:ext uri="{BB962C8B-B14F-4D97-AF65-F5344CB8AC3E}">
        <p14:creationId xmlns:p14="http://schemas.microsoft.com/office/powerpoint/2010/main" val="38290413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el, ondertitel en tekst met patroon">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24-4-2018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4" name="Tijdelijke aanduiding voor tekst 3"/>
          <p:cNvSpPr>
            <a:spLocks noGrp="1"/>
          </p:cNvSpPr>
          <p:nvPr>
            <p:ph type="body" sz="quarter" idx="13"/>
          </p:nvPr>
        </p:nvSpPr>
        <p:spPr>
          <a:xfrm>
            <a:off x="468325" y="2005130"/>
            <a:ext cx="5018075" cy="34671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68" name="Titel 3"/>
          <p:cNvSpPr>
            <a:spLocks noGrp="1"/>
          </p:cNvSpPr>
          <p:nvPr>
            <p:ph type="title"/>
          </p:nvPr>
        </p:nvSpPr>
        <p:spPr>
          <a:xfrm>
            <a:off x="548879" y="787637"/>
            <a:ext cx="4049232" cy="264876"/>
          </a:xfrm>
        </p:spPr>
        <p:txBody>
          <a:bodyPr tIns="36000" bIns="0"/>
          <a:lstStyle>
            <a:lvl1pPr>
              <a:defRPr sz="1650" strike="noStrike" baseline="0"/>
            </a:lvl1pPr>
          </a:lstStyle>
          <a:p>
            <a:r>
              <a:rPr lang="nl-NL"/>
              <a:t>Titelstijl van model bewerken</a:t>
            </a:r>
            <a:endParaRPr lang="nl-NL" dirty="0"/>
          </a:p>
        </p:txBody>
      </p:sp>
      <p:sp>
        <p:nvSpPr>
          <p:cNvPr id="69" name="Text Placeholder 4"/>
          <p:cNvSpPr>
            <a:spLocks noGrp="1"/>
          </p:cNvSpPr>
          <p:nvPr>
            <p:ph type="body" sz="quarter" idx="14" hasCustomPrompt="1"/>
          </p:nvPr>
        </p:nvSpPr>
        <p:spPr>
          <a:xfrm>
            <a:off x="6529037"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70" name="Text Placeholder 4"/>
          <p:cNvSpPr>
            <a:spLocks noGrp="1"/>
          </p:cNvSpPr>
          <p:nvPr>
            <p:ph type="body" sz="quarter" idx="15" hasCustomPrompt="1"/>
          </p:nvPr>
        </p:nvSpPr>
        <p:spPr>
          <a:xfrm>
            <a:off x="6873128"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71" name="Text Placeholder 4"/>
          <p:cNvSpPr>
            <a:spLocks noGrp="1"/>
          </p:cNvSpPr>
          <p:nvPr>
            <p:ph type="body" sz="quarter" idx="16" hasCustomPrompt="1"/>
          </p:nvPr>
        </p:nvSpPr>
        <p:spPr>
          <a:xfrm>
            <a:off x="7217219"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72" name="Text Placeholder 4"/>
          <p:cNvSpPr>
            <a:spLocks noGrp="1"/>
          </p:cNvSpPr>
          <p:nvPr>
            <p:ph type="body" sz="quarter" idx="17" hasCustomPrompt="1"/>
          </p:nvPr>
        </p:nvSpPr>
        <p:spPr>
          <a:xfrm>
            <a:off x="7561310"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73" name="Text Placeholder 4"/>
          <p:cNvSpPr>
            <a:spLocks noGrp="1"/>
          </p:cNvSpPr>
          <p:nvPr>
            <p:ph type="body" sz="quarter" idx="18" hasCustomPrompt="1"/>
          </p:nvPr>
        </p:nvSpPr>
        <p:spPr>
          <a:xfrm>
            <a:off x="7905401"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74" name="Text Placeholder 4"/>
          <p:cNvSpPr>
            <a:spLocks noGrp="1"/>
          </p:cNvSpPr>
          <p:nvPr>
            <p:ph type="body" sz="quarter" idx="19" hasCustomPrompt="1"/>
          </p:nvPr>
        </p:nvSpPr>
        <p:spPr>
          <a:xfrm>
            <a:off x="8249492"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75" name="Text Placeholder 4"/>
          <p:cNvSpPr>
            <a:spLocks noGrp="1"/>
          </p:cNvSpPr>
          <p:nvPr>
            <p:ph type="body" sz="quarter" idx="20" hasCustomPrompt="1"/>
          </p:nvPr>
        </p:nvSpPr>
        <p:spPr>
          <a:xfrm>
            <a:off x="8593583" y="259570"/>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76" name="Text Placeholder 4"/>
          <p:cNvSpPr>
            <a:spLocks noGrp="1"/>
          </p:cNvSpPr>
          <p:nvPr>
            <p:ph type="body" sz="quarter" idx="21" hasCustomPrompt="1"/>
          </p:nvPr>
        </p:nvSpPr>
        <p:spPr>
          <a:xfrm>
            <a:off x="6535697"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77" name="Text Placeholder 4"/>
          <p:cNvSpPr>
            <a:spLocks noGrp="1"/>
          </p:cNvSpPr>
          <p:nvPr>
            <p:ph type="body" sz="quarter" idx="22" hasCustomPrompt="1"/>
          </p:nvPr>
        </p:nvSpPr>
        <p:spPr>
          <a:xfrm>
            <a:off x="6879788"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78" name="Text Placeholder 4"/>
          <p:cNvSpPr>
            <a:spLocks noGrp="1"/>
          </p:cNvSpPr>
          <p:nvPr>
            <p:ph type="body" sz="quarter" idx="23" hasCustomPrompt="1"/>
          </p:nvPr>
        </p:nvSpPr>
        <p:spPr>
          <a:xfrm>
            <a:off x="7223879"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79" name="Text Placeholder 4"/>
          <p:cNvSpPr>
            <a:spLocks noGrp="1"/>
          </p:cNvSpPr>
          <p:nvPr>
            <p:ph type="body" sz="quarter" idx="24" hasCustomPrompt="1"/>
          </p:nvPr>
        </p:nvSpPr>
        <p:spPr>
          <a:xfrm>
            <a:off x="7567970"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80" name="Text Placeholder 4"/>
          <p:cNvSpPr>
            <a:spLocks noGrp="1"/>
          </p:cNvSpPr>
          <p:nvPr>
            <p:ph type="body" sz="quarter" idx="25" hasCustomPrompt="1"/>
          </p:nvPr>
        </p:nvSpPr>
        <p:spPr>
          <a:xfrm>
            <a:off x="7912061"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81" name="Text Placeholder 4"/>
          <p:cNvSpPr>
            <a:spLocks noGrp="1"/>
          </p:cNvSpPr>
          <p:nvPr>
            <p:ph type="body" sz="quarter" idx="26" hasCustomPrompt="1"/>
          </p:nvPr>
        </p:nvSpPr>
        <p:spPr>
          <a:xfrm>
            <a:off x="8256152"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82" name="Text Placeholder 4"/>
          <p:cNvSpPr>
            <a:spLocks noGrp="1"/>
          </p:cNvSpPr>
          <p:nvPr>
            <p:ph type="body" sz="quarter" idx="27" hasCustomPrompt="1"/>
          </p:nvPr>
        </p:nvSpPr>
        <p:spPr>
          <a:xfrm>
            <a:off x="8600243" y="1415164"/>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2"/>
          </a:solidFill>
        </p:spPr>
        <p:txBody>
          <a:bodyPr/>
          <a:lstStyle>
            <a:lvl1pPr>
              <a:defRPr baseline="0"/>
            </a:lvl1pPr>
          </a:lstStyle>
          <a:p>
            <a:pPr lvl="0"/>
            <a:r>
              <a:rPr lang="nl-BE" dirty="0"/>
              <a:t> </a:t>
            </a:r>
          </a:p>
        </p:txBody>
      </p:sp>
      <p:sp>
        <p:nvSpPr>
          <p:cNvPr id="83" name="Text Placeholder 4"/>
          <p:cNvSpPr>
            <a:spLocks noGrp="1"/>
          </p:cNvSpPr>
          <p:nvPr>
            <p:ph type="body" sz="quarter" idx="28" hasCustomPrompt="1"/>
          </p:nvPr>
        </p:nvSpPr>
        <p:spPr>
          <a:xfrm>
            <a:off x="6535697"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84" name="Text Placeholder 4"/>
          <p:cNvSpPr>
            <a:spLocks noGrp="1"/>
          </p:cNvSpPr>
          <p:nvPr>
            <p:ph type="body" sz="quarter" idx="29" hasCustomPrompt="1"/>
          </p:nvPr>
        </p:nvSpPr>
        <p:spPr>
          <a:xfrm>
            <a:off x="6879788"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85" name="Text Placeholder 4"/>
          <p:cNvSpPr>
            <a:spLocks noGrp="1"/>
          </p:cNvSpPr>
          <p:nvPr>
            <p:ph type="body" sz="quarter" idx="30" hasCustomPrompt="1"/>
          </p:nvPr>
        </p:nvSpPr>
        <p:spPr>
          <a:xfrm>
            <a:off x="7223879"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86" name="Text Placeholder 4"/>
          <p:cNvSpPr>
            <a:spLocks noGrp="1"/>
          </p:cNvSpPr>
          <p:nvPr>
            <p:ph type="body" sz="quarter" idx="31" hasCustomPrompt="1"/>
          </p:nvPr>
        </p:nvSpPr>
        <p:spPr>
          <a:xfrm>
            <a:off x="7567970"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87" name="Text Placeholder 4"/>
          <p:cNvSpPr>
            <a:spLocks noGrp="1"/>
          </p:cNvSpPr>
          <p:nvPr>
            <p:ph type="body" sz="quarter" idx="32" hasCustomPrompt="1"/>
          </p:nvPr>
        </p:nvSpPr>
        <p:spPr>
          <a:xfrm>
            <a:off x="7912061"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88" name="Text Placeholder 4"/>
          <p:cNvSpPr>
            <a:spLocks noGrp="1"/>
          </p:cNvSpPr>
          <p:nvPr>
            <p:ph type="body" sz="quarter" idx="33" hasCustomPrompt="1"/>
          </p:nvPr>
        </p:nvSpPr>
        <p:spPr>
          <a:xfrm>
            <a:off x="8256152"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89" name="Text Placeholder 4"/>
          <p:cNvSpPr>
            <a:spLocks noGrp="1"/>
          </p:cNvSpPr>
          <p:nvPr>
            <p:ph type="body" sz="quarter" idx="34" hasCustomPrompt="1"/>
          </p:nvPr>
        </p:nvSpPr>
        <p:spPr>
          <a:xfrm>
            <a:off x="8600243" y="2567683"/>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0" name="Text Placeholder 4"/>
          <p:cNvSpPr>
            <a:spLocks noGrp="1"/>
          </p:cNvSpPr>
          <p:nvPr>
            <p:ph type="body" sz="quarter" idx="35" hasCustomPrompt="1"/>
          </p:nvPr>
        </p:nvSpPr>
        <p:spPr>
          <a:xfrm>
            <a:off x="6535889"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1" name="Text Placeholder 4"/>
          <p:cNvSpPr>
            <a:spLocks noGrp="1"/>
          </p:cNvSpPr>
          <p:nvPr>
            <p:ph type="body" sz="quarter" idx="36" hasCustomPrompt="1"/>
          </p:nvPr>
        </p:nvSpPr>
        <p:spPr>
          <a:xfrm>
            <a:off x="6879980"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2" name="Text Placeholder 4"/>
          <p:cNvSpPr>
            <a:spLocks noGrp="1"/>
          </p:cNvSpPr>
          <p:nvPr>
            <p:ph type="body" sz="quarter" idx="37" hasCustomPrompt="1"/>
          </p:nvPr>
        </p:nvSpPr>
        <p:spPr>
          <a:xfrm>
            <a:off x="7224071"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3" name="Text Placeholder 4"/>
          <p:cNvSpPr>
            <a:spLocks noGrp="1"/>
          </p:cNvSpPr>
          <p:nvPr>
            <p:ph type="body" sz="quarter" idx="38" hasCustomPrompt="1"/>
          </p:nvPr>
        </p:nvSpPr>
        <p:spPr>
          <a:xfrm>
            <a:off x="7568162"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4" name="Text Placeholder 4"/>
          <p:cNvSpPr>
            <a:spLocks noGrp="1"/>
          </p:cNvSpPr>
          <p:nvPr>
            <p:ph type="body" sz="quarter" idx="39" hasCustomPrompt="1"/>
          </p:nvPr>
        </p:nvSpPr>
        <p:spPr>
          <a:xfrm>
            <a:off x="7912253"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5" name="Text Placeholder 4"/>
          <p:cNvSpPr>
            <a:spLocks noGrp="1"/>
          </p:cNvSpPr>
          <p:nvPr>
            <p:ph type="body" sz="quarter" idx="40" hasCustomPrompt="1"/>
          </p:nvPr>
        </p:nvSpPr>
        <p:spPr>
          <a:xfrm>
            <a:off x="8256344"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6" name="Text Placeholder 4"/>
          <p:cNvSpPr>
            <a:spLocks noGrp="1"/>
          </p:cNvSpPr>
          <p:nvPr>
            <p:ph type="body" sz="quarter" idx="41" hasCustomPrompt="1"/>
          </p:nvPr>
        </p:nvSpPr>
        <p:spPr>
          <a:xfrm>
            <a:off x="8600435" y="3723277"/>
            <a:ext cx="344091" cy="1149350"/>
          </a:xfrm>
          <a:custGeom>
            <a:avLst/>
            <a:gdLst>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1149350 h 1149350"/>
              <a:gd name="connsiteX4" fmla="*/ 0 w 458788"/>
              <a:gd name="connsiteY4" fmla="*/ 0 h 1149350"/>
              <a:gd name="connsiteX0" fmla="*/ 0 w 458788"/>
              <a:gd name="connsiteY0" fmla="*/ 0 h 1149350"/>
              <a:gd name="connsiteX1" fmla="*/ 458788 w 458788"/>
              <a:gd name="connsiteY1" fmla="*/ 0 h 1149350"/>
              <a:gd name="connsiteX2" fmla="*/ 458788 w 458788"/>
              <a:gd name="connsiteY2" fmla="*/ 1149350 h 1149350"/>
              <a:gd name="connsiteX3" fmla="*/ 0 w 458788"/>
              <a:gd name="connsiteY3" fmla="*/ 0 h 1149350"/>
            </a:gdLst>
            <a:ahLst/>
            <a:cxnLst>
              <a:cxn ang="0">
                <a:pos x="connsiteX0" y="connsiteY0"/>
              </a:cxn>
              <a:cxn ang="0">
                <a:pos x="connsiteX1" y="connsiteY1"/>
              </a:cxn>
              <a:cxn ang="0">
                <a:pos x="connsiteX2" y="connsiteY2"/>
              </a:cxn>
              <a:cxn ang="0">
                <a:pos x="connsiteX3" y="connsiteY3"/>
              </a:cxn>
            </a:cxnLst>
            <a:rect l="l" t="t" r="r" b="b"/>
            <a:pathLst>
              <a:path w="458788" h="1149350">
                <a:moveTo>
                  <a:pt x="0" y="0"/>
                </a:moveTo>
                <a:lnTo>
                  <a:pt x="458788" y="0"/>
                </a:lnTo>
                <a:lnTo>
                  <a:pt x="458788" y="1149350"/>
                </a:lnTo>
                <a:lnTo>
                  <a:pt x="0" y="0"/>
                </a:lnTo>
                <a:close/>
              </a:path>
            </a:pathLst>
          </a:custGeom>
          <a:solidFill>
            <a:schemeClr val="accent1"/>
          </a:solidFill>
        </p:spPr>
        <p:txBody>
          <a:bodyPr/>
          <a:lstStyle>
            <a:lvl1pPr>
              <a:defRPr baseline="0"/>
            </a:lvl1pPr>
          </a:lstStyle>
          <a:p>
            <a:pPr lvl="0"/>
            <a:r>
              <a:rPr lang="nl-BE" dirty="0"/>
              <a:t> </a:t>
            </a:r>
          </a:p>
        </p:txBody>
      </p:sp>
      <p:sp>
        <p:nvSpPr>
          <p:cNvPr id="97"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12787281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el en ondertitel">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24-4-2018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13" name="Titel 3"/>
          <p:cNvSpPr>
            <a:spLocks noGrp="1"/>
          </p:cNvSpPr>
          <p:nvPr>
            <p:ph type="title"/>
          </p:nvPr>
        </p:nvSpPr>
        <p:spPr>
          <a:xfrm>
            <a:off x="548879" y="787637"/>
            <a:ext cx="4049232" cy="264876"/>
          </a:xfrm>
        </p:spPr>
        <p:txBody>
          <a:bodyPr tIns="36000" bIns="0"/>
          <a:lstStyle>
            <a:lvl1pPr>
              <a:defRPr sz="1650" strike="noStrike" baseline="0"/>
            </a:lvl1pPr>
          </a:lstStyle>
          <a:p>
            <a:r>
              <a:rPr lang="nl-NL"/>
              <a:t>Titelstijl van model bewerken</a:t>
            </a:r>
            <a:endParaRPr lang="nl-NL" dirty="0"/>
          </a:p>
        </p:txBody>
      </p:sp>
      <p:sp>
        <p:nvSpPr>
          <p:cNvPr id="14" name="Ondertitel 2"/>
          <p:cNvSpPr>
            <a:spLocks noGrp="1"/>
          </p:cNvSpPr>
          <p:nvPr>
            <p:ph type="subTitle" idx="1" hasCustomPrompt="1"/>
          </p:nvPr>
        </p:nvSpPr>
        <p:spPr>
          <a:xfrm>
            <a:off x="548878" y="1104151"/>
            <a:ext cx="1280863" cy="270065"/>
          </a:xfrm>
          <a:solidFill>
            <a:schemeClr val="accent1"/>
          </a:solidFill>
        </p:spPr>
        <p:txBody>
          <a:bodyPr wrap="none" lIns="0" tIns="36000" bIns="36000" anchor="t" anchorCtr="0">
            <a:spAutoFit/>
          </a:bodyPr>
          <a:lstStyle>
            <a:lvl1pPr marL="72629" indent="0" algn="l">
              <a:buNone/>
              <a:tabLst/>
              <a:defRPr lang="nl-NL" sz="1350" kern="1200" cap="all" baseline="0" dirty="0" smtClean="0">
                <a:solidFill>
                  <a:schemeClr val="bg1"/>
                </a:solidFill>
                <a:latin typeface="Verdana" charset="0"/>
                <a:ea typeface="Verdana" charset="0"/>
                <a:cs typeface="Verdana"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nl-NL" dirty="0"/>
              <a:t>Ondertitel</a:t>
            </a:r>
          </a:p>
        </p:txBody>
      </p:sp>
    </p:spTree>
    <p:extLst>
      <p:ext uri="{BB962C8B-B14F-4D97-AF65-F5344CB8AC3E}">
        <p14:creationId xmlns:p14="http://schemas.microsoft.com/office/powerpoint/2010/main" val="5885747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eeg scherm">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24-4-2018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Tree>
    <p:extLst>
      <p:ext uri="{BB962C8B-B14F-4D97-AF65-F5344CB8AC3E}">
        <p14:creationId xmlns:p14="http://schemas.microsoft.com/office/powerpoint/2010/main" val="33328820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roodtekst">
    <p:spTree>
      <p:nvGrpSpPr>
        <p:cNvPr id="1" name=""/>
        <p:cNvGrpSpPr/>
        <p:nvPr/>
      </p:nvGrpSpPr>
      <p:grpSpPr>
        <a:xfrm>
          <a:off x="0" y="0"/>
          <a:ext cx="0" cy="0"/>
          <a:chOff x="0" y="0"/>
          <a:chExt cx="0" cy="0"/>
        </a:xfrm>
      </p:grpSpPr>
      <p:sp>
        <p:nvSpPr>
          <p:cNvPr id="8" name="Tijdelijke aanduiding voor voettekst 7"/>
          <p:cNvSpPr>
            <a:spLocks noGrp="1"/>
          </p:cNvSpPr>
          <p:nvPr>
            <p:ph type="ftr" sz="quarter" idx="10"/>
          </p:nvPr>
        </p:nvSpPr>
        <p:spPr/>
        <p:txBody>
          <a:bodyPr/>
          <a:lstStyle/>
          <a:p>
            <a:r>
              <a:rPr lang="nl-NL">
                <a:solidFill>
                  <a:srgbClr val="FF6600"/>
                </a:solidFill>
              </a:rPr>
              <a:t>New Functionalities in LhpFusionBox</a:t>
            </a:r>
            <a:endParaRPr lang="nl-NL" dirty="0">
              <a:solidFill>
                <a:srgbClr val="FF6600"/>
              </a:solidFill>
            </a:endParaRPr>
          </a:p>
        </p:txBody>
      </p:sp>
      <p:sp>
        <p:nvSpPr>
          <p:cNvPr id="9" name="Tijdelijke aanduiding voor dianummer 8"/>
          <p:cNvSpPr>
            <a:spLocks noGrp="1"/>
          </p:cNvSpPr>
          <p:nvPr>
            <p:ph type="sldNum" sz="quarter" idx="11"/>
          </p:nvPr>
        </p:nvSpPr>
        <p:spPr/>
        <p:txBody>
          <a:bodyPr/>
          <a:lstStyle/>
          <a:p>
            <a:r>
              <a:rPr lang="nl-NL">
                <a:solidFill>
                  <a:srgbClr val="00339F"/>
                </a:solidFill>
              </a:rPr>
              <a:t> </a:t>
            </a:r>
            <a:fld id="{141DC315-004D-734B-91F7-61E542849DC9}" type="datetimeFigureOut">
              <a:rPr lang="nl-NL" smtClean="0">
                <a:solidFill>
                  <a:srgbClr val="00339F"/>
                </a:solidFill>
              </a:rPr>
              <a:pPr/>
              <a:t>24-4-2018</a:t>
            </a:fld>
            <a:r>
              <a:rPr lang="nl-NL">
                <a:solidFill>
                  <a:srgbClr val="00339F"/>
                </a:solidFill>
              </a:rPr>
              <a:t> | </a:t>
            </a:r>
            <a:fld id="{2DAB09C5-3251-4B47-B002-D03712DC64C3}" type="slidenum">
              <a:rPr lang="nl-NL" smtClean="0">
                <a:solidFill>
                  <a:srgbClr val="00339F"/>
                </a:solidFill>
              </a:rPr>
              <a:pPr/>
              <a:t>‹#›</a:t>
            </a:fld>
            <a:endParaRPr lang="nl-NL" dirty="0">
              <a:solidFill>
                <a:srgbClr val="00339F"/>
              </a:solidFill>
            </a:endParaRPr>
          </a:p>
        </p:txBody>
      </p:sp>
      <p:sp>
        <p:nvSpPr>
          <p:cNvPr id="4" name="Vrije vorm 3"/>
          <p:cNvSpPr/>
          <p:nvPr userDrawn="1"/>
        </p:nvSpPr>
        <p:spPr>
          <a:xfrm>
            <a:off x="3733525" y="1362518"/>
            <a:ext cx="172442" cy="3777307"/>
          </a:xfrm>
          <a:custGeom>
            <a:avLst/>
            <a:gdLst>
              <a:gd name="connsiteX0" fmla="*/ 177800 w 184150"/>
              <a:gd name="connsiteY0" fmla="*/ 0 h 1771650"/>
              <a:gd name="connsiteX1" fmla="*/ 177800 w 184150"/>
              <a:gd name="connsiteY1" fmla="*/ 454025 h 1771650"/>
              <a:gd name="connsiteX2" fmla="*/ 0 w 184150"/>
              <a:gd name="connsiteY2" fmla="*/ 454025 h 1771650"/>
              <a:gd name="connsiteX3" fmla="*/ 184150 w 184150"/>
              <a:gd name="connsiteY3" fmla="*/ 898525 h 1771650"/>
              <a:gd name="connsiteX4" fmla="*/ 184150 w 184150"/>
              <a:gd name="connsiteY4" fmla="*/ 1771650 h 1771650"/>
              <a:gd name="connsiteX0" fmla="*/ 177800 w 189210"/>
              <a:gd name="connsiteY0" fmla="*/ 0 h 1771650"/>
              <a:gd name="connsiteX1" fmla="*/ 177800 w 189210"/>
              <a:gd name="connsiteY1" fmla="*/ 454025 h 1771650"/>
              <a:gd name="connsiteX2" fmla="*/ 0 w 189210"/>
              <a:gd name="connsiteY2" fmla="*/ 454025 h 1771650"/>
              <a:gd name="connsiteX3" fmla="*/ 189210 w 189210"/>
              <a:gd name="connsiteY3" fmla="*/ 898525 h 1771650"/>
              <a:gd name="connsiteX4" fmla="*/ 184150 w 189210"/>
              <a:gd name="connsiteY4" fmla="*/ 1771650 h 1771650"/>
              <a:gd name="connsiteX0" fmla="*/ 177800 w 191740"/>
              <a:gd name="connsiteY0" fmla="*/ 0 h 1771650"/>
              <a:gd name="connsiteX1" fmla="*/ 177800 w 191740"/>
              <a:gd name="connsiteY1" fmla="*/ 454025 h 1771650"/>
              <a:gd name="connsiteX2" fmla="*/ 0 w 191740"/>
              <a:gd name="connsiteY2" fmla="*/ 454025 h 1771650"/>
              <a:gd name="connsiteX3" fmla="*/ 191740 w 191740"/>
              <a:gd name="connsiteY3" fmla="*/ 802382 h 1771650"/>
              <a:gd name="connsiteX4" fmla="*/ 184150 w 191740"/>
              <a:gd name="connsiteY4" fmla="*/ 1771650 h 1771650"/>
              <a:gd name="connsiteX0" fmla="*/ 177800 w 186680"/>
              <a:gd name="connsiteY0" fmla="*/ 0 h 1771650"/>
              <a:gd name="connsiteX1" fmla="*/ 177800 w 186680"/>
              <a:gd name="connsiteY1" fmla="*/ 454025 h 1771650"/>
              <a:gd name="connsiteX2" fmla="*/ 0 w 186680"/>
              <a:gd name="connsiteY2" fmla="*/ 454025 h 1771650"/>
              <a:gd name="connsiteX3" fmla="*/ 186680 w 186680"/>
              <a:gd name="connsiteY3" fmla="*/ 802382 h 1771650"/>
              <a:gd name="connsiteX4" fmla="*/ 184150 w 186680"/>
              <a:gd name="connsiteY4" fmla="*/ 1771650 h 1771650"/>
              <a:gd name="connsiteX0" fmla="*/ 177800 w 184150"/>
              <a:gd name="connsiteY0" fmla="*/ 0 h 1771650"/>
              <a:gd name="connsiteX1" fmla="*/ 177800 w 184150"/>
              <a:gd name="connsiteY1" fmla="*/ 454025 h 1771650"/>
              <a:gd name="connsiteX2" fmla="*/ 0 w 184150"/>
              <a:gd name="connsiteY2" fmla="*/ 454025 h 1771650"/>
              <a:gd name="connsiteX3" fmla="*/ 184150 w 184150"/>
              <a:gd name="connsiteY3" fmla="*/ 804912 h 1771650"/>
              <a:gd name="connsiteX4" fmla="*/ 184150 w 184150"/>
              <a:gd name="connsiteY4" fmla="*/ 1771650 h 1771650"/>
              <a:gd name="connsiteX0" fmla="*/ 205601 w 211951"/>
              <a:gd name="connsiteY0" fmla="*/ 0 h 1771650"/>
              <a:gd name="connsiteX1" fmla="*/ 205601 w 211951"/>
              <a:gd name="connsiteY1" fmla="*/ 454025 h 1771650"/>
              <a:gd name="connsiteX2" fmla="*/ 0 w 211951"/>
              <a:gd name="connsiteY2" fmla="*/ 106521 h 1771650"/>
              <a:gd name="connsiteX3" fmla="*/ 211951 w 211951"/>
              <a:gd name="connsiteY3" fmla="*/ 804912 h 1771650"/>
              <a:gd name="connsiteX4" fmla="*/ 211951 w 211951"/>
              <a:gd name="connsiteY4" fmla="*/ 1771650 h 1771650"/>
              <a:gd name="connsiteX0" fmla="*/ 205601 w 211951"/>
              <a:gd name="connsiteY0" fmla="*/ 0 h 1771650"/>
              <a:gd name="connsiteX1" fmla="*/ 202125 w 211951"/>
              <a:gd name="connsiteY1" fmla="*/ 120420 h 1771650"/>
              <a:gd name="connsiteX2" fmla="*/ 0 w 211951"/>
              <a:gd name="connsiteY2" fmla="*/ 106521 h 1771650"/>
              <a:gd name="connsiteX3" fmla="*/ 211951 w 211951"/>
              <a:gd name="connsiteY3" fmla="*/ 804912 h 1771650"/>
              <a:gd name="connsiteX4" fmla="*/ 211951 w 211951"/>
              <a:gd name="connsiteY4" fmla="*/ 1771650 h 1771650"/>
              <a:gd name="connsiteX0" fmla="*/ 205601 w 216025"/>
              <a:gd name="connsiteY0" fmla="*/ 0 h 1771650"/>
              <a:gd name="connsiteX1" fmla="*/ 216025 w 216025"/>
              <a:gd name="connsiteY1" fmla="*/ 113470 h 1771650"/>
              <a:gd name="connsiteX2" fmla="*/ 0 w 216025"/>
              <a:gd name="connsiteY2" fmla="*/ 106521 h 1771650"/>
              <a:gd name="connsiteX3" fmla="*/ 211951 w 216025"/>
              <a:gd name="connsiteY3" fmla="*/ 804912 h 1771650"/>
              <a:gd name="connsiteX4" fmla="*/ 211951 w 216025"/>
              <a:gd name="connsiteY4" fmla="*/ 1771650 h 1771650"/>
              <a:gd name="connsiteX0" fmla="*/ 205601 w 211951"/>
              <a:gd name="connsiteY0" fmla="*/ 0 h 1771650"/>
              <a:gd name="connsiteX1" fmla="*/ 202125 w 211951"/>
              <a:gd name="connsiteY1" fmla="*/ 116945 h 1771650"/>
              <a:gd name="connsiteX2" fmla="*/ 0 w 211951"/>
              <a:gd name="connsiteY2" fmla="*/ 106521 h 1771650"/>
              <a:gd name="connsiteX3" fmla="*/ 211951 w 211951"/>
              <a:gd name="connsiteY3" fmla="*/ 804912 h 1771650"/>
              <a:gd name="connsiteX4" fmla="*/ 211951 w 211951"/>
              <a:gd name="connsiteY4" fmla="*/ 1771650 h 1771650"/>
              <a:gd name="connsiteX0" fmla="*/ 205601 w 211951"/>
              <a:gd name="connsiteY0" fmla="*/ 0 h 1771650"/>
              <a:gd name="connsiteX1" fmla="*/ 209075 w 211951"/>
              <a:gd name="connsiteY1" fmla="*/ 120420 h 1771650"/>
              <a:gd name="connsiteX2" fmla="*/ 0 w 211951"/>
              <a:gd name="connsiteY2" fmla="*/ 106521 h 1771650"/>
              <a:gd name="connsiteX3" fmla="*/ 211951 w 211951"/>
              <a:gd name="connsiteY3" fmla="*/ 804912 h 1771650"/>
              <a:gd name="connsiteX4" fmla="*/ 211951 w 211951"/>
              <a:gd name="connsiteY4" fmla="*/ 1771650 h 1771650"/>
              <a:gd name="connsiteX0" fmla="*/ 195176 w 201526"/>
              <a:gd name="connsiteY0" fmla="*/ 0 h 1771650"/>
              <a:gd name="connsiteX1" fmla="*/ 198650 w 201526"/>
              <a:gd name="connsiteY1" fmla="*/ 120420 h 1771650"/>
              <a:gd name="connsiteX2" fmla="*/ 0 w 201526"/>
              <a:gd name="connsiteY2" fmla="*/ 116947 h 1771650"/>
              <a:gd name="connsiteX3" fmla="*/ 201526 w 201526"/>
              <a:gd name="connsiteY3" fmla="*/ 804912 h 1771650"/>
              <a:gd name="connsiteX4" fmla="*/ 201526 w 201526"/>
              <a:gd name="connsiteY4" fmla="*/ 1771650 h 1771650"/>
              <a:gd name="connsiteX0" fmla="*/ 195176 w 201526"/>
              <a:gd name="connsiteY0" fmla="*/ 0 h 1771650"/>
              <a:gd name="connsiteX1" fmla="*/ 198650 w 201526"/>
              <a:gd name="connsiteY1" fmla="*/ 120420 h 1771650"/>
              <a:gd name="connsiteX2" fmla="*/ 0 w 201526"/>
              <a:gd name="connsiteY2" fmla="*/ 106521 h 1771650"/>
              <a:gd name="connsiteX3" fmla="*/ 201526 w 201526"/>
              <a:gd name="connsiteY3" fmla="*/ 804912 h 1771650"/>
              <a:gd name="connsiteX4" fmla="*/ 201526 w 201526"/>
              <a:gd name="connsiteY4" fmla="*/ 1771650 h 1771650"/>
              <a:gd name="connsiteX0" fmla="*/ 191701 w 198051"/>
              <a:gd name="connsiteY0" fmla="*/ 0 h 1771650"/>
              <a:gd name="connsiteX1" fmla="*/ 195175 w 198051"/>
              <a:gd name="connsiteY1" fmla="*/ 120420 h 1771650"/>
              <a:gd name="connsiteX2" fmla="*/ 0 w 198051"/>
              <a:gd name="connsiteY2" fmla="*/ 116947 h 1771650"/>
              <a:gd name="connsiteX3" fmla="*/ 198051 w 198051"/>
              <a:gd name="connsiteY3" fmla="*/ 804912 h 1771650"/>
              <a:gd name="connsiteX4" fmla="*/ 198051 w 198051"/>
              <a:gd name="connsiteY4" fmla="*/ 1771650 h 1771650"/>
              <a:gd name="connsiteX0" fmla="*/ 191701 w 198051"/>
              <a:gd name="connsiteY0" fmla="*/ 0 h 1771650"/>
              <a:gd name="connsiteX1" fmla="*/ 190902 w 198051"/>
              <a:gd name="connsiteY1" fmla="*/ 122556 h 1771650"/>
              <a:gd name="connsiteX2" fmla="*/ 0 w 198051"/>
              <a:gd name="connsiteY2" fmla="*/ 116947 h 1771650"/>
              <a:gd name="connsiteX3" fmla="*/ 198051 w 198051"/>
              <a:gd name="connsiteY3" fmla="*/ 804912 h 1771650"/>
              <a:gd name="connsiteX4" fmla="*/ 198051 w 198051"/>
              <a:gd name="connsiteY4" fmla="*/ 1771650 h 1771650"/>
              <a:gd name="connsiteX0" fmla="*/ 155380 w 161730"/>
              <a:gd name="connsiteY0" fmla="*/ 0 h 1771650"/>
              <a:gd name="connsiteX1" fmla="*/ 154581 w 161730"/>
              <a:gd name="connsiteY1" fmla="*/ 122556 h 1771650"/>
              <a:gd name="connsiteX2" fmla="*/ 0 w 161730"/>
              <a:gd name="connsiteY2" fmla="*/ 116947 h 1771650"/>
              <a:gd name="connsiteX3" fmla="*/ 161730 w 161730"/>
              <a:gd name="connsiteY3" fmla="*/ 804912 h 1771650"/>
              <a:gd name="connsiteX4" fmla="*/ 161730 w 161730"/>
              <a:gd name="connsiteY4" fmla="*/ 1771650 h 1771650"/>
              <a:gd name="connsiteX0" fmla="*/ 140425 w 146775"/>
              <a:gd name="connsiteY0" fmla="*/ 0 h 1771650"/>
              <a:gd name="connsiteX1" fmla="*/ 139626 w 146775"/>
              <a:gd name="connsiteY1" fmla="*/ 122556 h 1771650"/>
              <a:gd name="connsiteX2" fmla="*/ 0 w 146775"/>
              <a:gd name="connsiteY2" fmla="*/ 116947 h 1771650"/>
              <a:gd name="connsiteX3" fmla="*/ 146775 w 146775"/>
              <a:gd name="connsiteY3" fmla="*/ 804912 h 1771650"/>
              <a:gd name="connsiteX4" fmla="*/ 146775 w 146775"/>
              <a:gd name="connsiteY4" fmla="*/ 1771650 h 1771650"/>
              <a:gd name="connsiteX0" fmla="*/ 138289 w 144639"/>
              <a:gd name="connsiteY0" fmla="*/ 0 h 1771650"/>
              <a:gd name="connsiteX1" fmla="*/ 137490 w 144639"/>
              <a:gd name="connsiteY1" fmla="*/ 122556 h 1771650"/>
              <a:gd name="connsiteX2" fmla="*/ 0 w 144639"/>
              <a:gd name="connsiteY2" fmla="*/ 121220 h 1771650"/>
              <a:gd name="connsiteX3" fmla="*/ 144639 w 144639"/>
              <a:gd name="connsiteY3" fmla="*/ 804912 h 1771650"/>
              <a:gd name="connsiteX4" fmla="*/ 144639 w 144639"/>
              <a:gd name="connsiteY4" fmla="*/ 1771650 h 1771650"/>
              <a:gd name="connsiteX0" fmla="*/ 138289 w 144639"/>
              <a:gd name="connsiteY0" fmla="*/ 0 h 1771650"/>
              <a:gd name="connsiteX1" fmla="*/ 137490 w 144639"/>
              <a:gd name="connsiteY1" fmla="*/ 122556 h 1771650"/>
              <a:gd name="connsiteX2" fmla="*/ 0 w 144639"/>
              <a:gd name="connsiteY2" fmla="*/ 121220 h 1771650"/>
              <a:gd name="connsiteX3" fmla="*/ 140366 w 144639"/>
              <a:gd name="connsiteY3" fmla="*/ 339153 h 1771650"/>
              <a:gd name="connsiteX4" fmla="*/ 144639 w 144639"/>
              <a:gd name="connsiteY4" fmla="*/ 1771650 h 1771650"/>
              <a:gd name="connsiteX0" fmla="*/ 138289 w 147034"/>
              <a:gd name="connsiteY0" fmla="*/ 0 h 1771650"/>
              <a:gd name="connsiteX1" fmla="*/ 137490 w 147034"/>
              <a:gd name="connsiteY1" fmla="*/ 122556 h 1771650"/>
              <a:gd name="connsiteX2" fmla="*/ 0 w 147034"/>
              <a:gd name="connsiteY2" fmla="*/ 121220 h 1771650"/>
              <a:gd name="connsiteX3" fmla="*/ 146776 w 147034"/>
              <a:gd name="connsiteY3" fmla="*/ 364791 h 1771650"/>
              <a:gd name="connsiteX4" fmla="*/ 144639 w 147034"/>
              <a:gd name="connsiteY4" fmla="*/ 1771650 h 1771650"/>
              <a:gd name="connsiteX0" fmla="*/ 138289 w 144639"/>
              <a:gd name="connsiteY0" fmla="*/ 0 h 1771650"/>
              <a:gd name="connsiteX1" fmla="*/ 137490 w 144639"/>
              <a:gd name="connsiteY1" fmla="*/ 122556 h 1771650"/>
              <a:gd name="connsiteX2" fmla="*/ 0 w 144639"/>
              <a:gd name="connsiteY2" fmla="*/ 121220 h 1771650"/>
              <a:gd name="connsiteX3" fmla="*/ 140366 w 144639"/>
              <a:gd name="connsiteY3" fmla="*/ 362655 h 1771650"/>
              <a:gd name="connsiteX4" fmla="*/ 144639 w 144639"/>
              <a:gd name="connsiteY4" fmla="*/ 1771650 h 1771650"/>
              <a:gd name="connsiteX0" fmla="*/ 138289 w 145050"/>
              <a:gd name="connsiteY0" fmla="*/ 0 h 1771650"/>
              <a:gd name="connsiteX1" fmla="*/ 137490 w 145050"/>
              <a:gd name="connsiteY1" fmla="*/ 122556 h 1771650"/>
              <a:gd name="connsiteX2" fmla="*/ 0 w 145050"/>
              <a:gd name="connsiteY2" fmla="*/ 121220 h 1771650"/>
              <a:gd name="connsiteX3" fmla="*/ 144640 w 145050"/>
              <a:gd name="connsiteY3" fmla="*/ 360518 h 1771650"/>
              <a:gd name="connsiteX4" fmla="*/ 144639 w 145050"/>
              <a:gd name="connsiteY4" fmla="*/ 1771650 h 1771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050" h="1771650">
                <a:moveTo>
                  <a:pt x="138289" y="0"/>
                </a:moveTo>
                <a:cubicBezTo>
                  <a:pt x="138023" y="40852"/>
                  <a:pt x="137756" y="81704"/>
                  <a:pt x="137490" y="122556"/>
                </a:cubicBezTo>
                <a:lnTo>
                  <a:pt x="0" y="121220"/>
                </a:lnTo>
                <a:lnTo>
                  <a:pt x="144640" y="360518"/>
                </a:lnTo>
                <a:cubicBezTo>
                  <a:pt x="146064" y="838017"/>
                  <a:pt x="143215" y="1294151"/>
                  <a:pt x="144639" y="1771650"/>
                </a:cubicBezTo>
              </a:path>
            </a:pathLst>
          </a:custGeom>
          <a:noFill/>
          <a:ln w="508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r>
              <a:rPr lang="nl-NL" dirty="0">
                <a:solidFill>
                  <a:srgbClr val="FFFFFF"/>
                </a:solidFill>
              </a:rPr>
              <a:t>  </a:t>
            </a:r>
          </a:p>
        </p:txBody>
      </p:sp>
      <p:sp>
        <p:nvSpPr>
          <p:cNvPr id="5" name="Tijdelijke aanduiding voor tekst 33"/>
          <p:cNvSpPr>
            <a:spLocks noGrp="1"/>
          </p:cNvSpPr>
          <p:nvPr>
            <p:ph type="body" sz="quarter" idx="13"/>
          </p:nvPr>
        </p:nvSpPr>
        <p:spPr>
          <a:xfrm>
            <a:off x="1293831" y="1434321"/>
            <a:ext cx="2530024" cy="5070692"/>
          </a:xfrm>
        </p:spPr>
        <p:txBody>
          <a:bodyPr>
            <a:noAutofit/>
          </a:bodyPr>
          <a:lstStyle>
            <a:lvl1pPr>
              <a:lnSpc>
                <a:spcPct val="70000"/>
              </a:lnSpc>
              <a:defRPr sz="6750" b="1" i="0" cap="all" baseline="0">
                <a:solidFill>
                  <a:srgbClr val="0033A0"/>
                </a:solidFill>
              </a:defRPr>
            </a:lvl1pPr>
          </a:lstStyle>
          <a:p>
            <a:pPr lvl="0"/>
            <a:r>
              <a:rPr lang="nl-NL" dirty="0"/>
              <a:t>Klik om de tekststijl van het model te bewerken</a:t>
            </a:r>
          </a:p>
        </p:txBody>
      </p:sp>
      <p:sp>
        <p:nvSpPr>
          <p:cNvPr id="6" name="Tijdelijke aanduiding voor tekst 3"/>
          <p:cNvSpPr>
            <a:spLocks noGrp="1"/>
          </p:cNvSpPr>
          <p:nvPr>
            <p:ph type="body" sz="quarter" idx="14"/>
          </p:nvPr>
        </p:nvSpPr>
        <p:spPr>
          <a:xfrm>
            <a:off x="4281789" y="1672724"/>
            <a:ext cx="4233561" cy="34671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dirty="0"/>
          </a:p>
        </p:txBody>
      </p:sp>
    </p:spTree>
    <p:extLst>
      <p:ext uri="{BB962C8B-B14F-4D97-AF65-F5344CB8AC3E}">
        <p14:creationId xmlns:p14="http://schemas.microsoft.com/office/powerpoint/2010/main" val="3452675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7013"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6613" y="1600200"/>
            <a:ext cx="40386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3"/>
          <p:cNvSpPr>
            <a:spLocks noGrp="1" noChangeArrowheads="1"/>
          </p:cNvSpPr>
          <p:nvPr>
            <p:ph type="dt" idx="10"/>
          </p:nvPr>
        </p:nvSpPr>
        <p:spPr>
          <a:ln/>
        </p:spPr>
        <p:txBody>
          <a:bodyPr/>
          <a:lstStyle>
            <a:lvl1pPr>
              <a:defRPr/>
            </a:lvl1pPr>
          </a:lstStyle>
          <a:p>
            <a:pPr>
              <a:defRPr/>
            </a:pPr>
            <a:r>
              <a:rPr lang="fr-BE"/>
              <a:t>24/01/11</a:t>
            </a:r>
          </a:p>
        </p:txBody>
      </p:sp>
      <p:sp>
        <p:nvSpPr>
          <p:cNvPr id="6" name="Rectangle 4"/>
          <p:cNvSpPr>
            <a:spLocks noGrp="1" noChangeArrowheads="1"/>
          </p:cNvSpPr>
          <p:nvPr>
            <p:ph type="sldNum" idx="11"/>
          </p:nvPr>
        </p:nvSpPr>
        <p:spPr>
          <a:ln/>
        </p:spPr>
        <p:txBody>
          <a:bodyPr/>
          <a:lstStyle>
            <a:lvl1pPr>
              <a:defRPr/>
            </a:lvl1pPr>
          </a:lstStyle>
          <a:p>
            <a:pPr>
              <a:defRPr/>
            </a:pPr>
            <a:fld id="{0BD17EA5-BE81-4550-86BB-04B20A45BCD6}" type="slidenum">
              <a:rPr lang="fr-BE" altLang="en-US"/>
              <a:pPr>
                <a:defRPr/>
              </a:pPr>
              <a:t>‹#›</a:t>
            </a:fld>
            <a:endParaRPr lang="fr-BE" altLang="en-US"/>
          </a:p>
        </p:txBody>
      </p:sp>
    </p:spTree>
    <p:extLst>
      <p:ext uri="{BB962C8B-B14F-4D97-AF65-F5344CB8AC3E}">
        <p14:creationId xmlns:p14="http://schemas.microsoft.com/office/powerpoint/2010/main" val="17839441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_Titel, ondertitel en tekst met patroon">
    <p:bg>
      <p:bgPr>
        <a:solidFill>
          <a:schemeClr val="accent1"/>
        </a:solidFill>
        <a:effectLst/>
      </p:bgPr>
    </p:bg>
    <p:spTree>
      <p:nvGrpSpPr>
        <p:cNvPr id="1" name=""/>
        <p:cNvGrpSpPr/>
        <p:nvPr/>
      </p:nvGrpSpPr>
      <p:grpSpPr>
        <a:xfrm>
          <a:off x="0" y="0"/>
          <a:ext cx="0" cy="0"/>
          <a:chOff x="0" y="0"/>
          <a:chExt cx="0" cy="0"/>
        </a:xfrm>
      </p:grpSpPr>
      <p:sp>
        <p:nvSpPr>
          <p:cNvPr id="12" name="Titel 3"/>
          <p:cNvSpPr>
            <a:spLocks noGrp="1"/>
          </p:cNvSpPr>
          <p:nvPr>
            <p:ph type="title" hasCustomPrompt="1"/>
          </p:nvPr>
        </p:nvSpPr>
        <p:spPr>
          <a:xfrm>
            <a:off x="548878" y="1295488"/>
            <a:ext cx="2311384" cy="597274"/>
          </a:xfrm>
          <a:solidFill>
            <a:schemeClr val="accent2"/>
          </a:solidFill>
        </p:spPr>
        <p:txBody>
          <a:bodyPr tIns="36000" bIns="0"/>
          <a:lstStyle>
            <a:lvl1pPr>
              <a:defRPr sz="4050" strike="noStrike" baseline="0"/>
            </a:lvl1pPr>
          </a:lstStyle>
          <a:p>
            <a:r>
              <a:rPr lang="nl-NL" dirty="0"/>
              <a:t>DANK U</a:t>
            </a:r>
          </a:p>
        </p:txBody>
      </p:sp>
      <p:sp>
        <p:nvSpPr>
          <p:cNvPr id="2" name="Rechthoek 1"/>
          <p:cNvSpPr/>
          <p:nvPr userDrawn="1"/>
        </p:nvSpPr>
        <p:spPr>
          <a:xfrm>
            <a:off x="0" y="4893423"/>
            <a:ext cx="9144000" cy="1971207"/>
          </a:xfrm>
          <a:prstGeom prst="rect">
            <a:avLst/>
          </a:prstGeom>
          <a:solidFill>
            <a:schemeClr val="bg1"/>
          </a:solidFill>
          <a:ln w="603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eaLnBrk="1" fontAlgn="auto" hangingPunct="1">
              <a:spcBef>
                <a:spcPts val="0"/>
              </a:spcBef>
              <a:spcAft>
                <a:spcPts val="0"/>
              </a:spcAft>
            </a:pPr>
            <a:endParaRPr lang="en-GB" sz="1200" dirty="0" err="1">
              <a:solidFill>
                <a:srgbClr val="0033A0"/>
              </a:solidFill>
              <a:latin typeface="Verdana" charset="0"/>
              <a:ea typeface="Verdana" charset="0"/>
              <a:cs typeface="Verdana" charset="0"/>
            </a:endParaRPr>
          </a:p>
        </p:txBody>
      </p:sp>
      <p:sp>
        <p:nvSpPr>
          <p:cNvPr id="40" name="Vrije vorm 39"/>
          <p:cNvSpPr/>
          <p:nvPr userDrawn="1"/>
        </p:nvSpPr>
        <p:spPr>
          <a:xfrm>
            <a:off x="7159530" y="1"/>
            <a:ext cx="1984470" cy="6866513"/>
          </a:xfrm>
          <a:custGeom>
            <a:avLst/>
            <a:gdLst>
              <a:gd name="connsiteX0" fmla="*/ 0 w 1935678"/>
              <a:gd name="connsiteY0" fmla="*/ 0 h 5023262"/>
              <a:gd name="connsiteX1" fmla="*/ 1935678 w 1935678"/>
              <a:gd name="connsiteY1" fmla="*/ 0 h 5023262"/>
              <a:gd name="connsiteX2" fmla="*/ 1935678 w 1935678"/>
              <a:gd name="connsiteY2" fmla="*/ 5023262 h 5023262"/>
              <a:gd name="connsiteX3" fmla="*/ 0 w 1935678"/>
              <a:gd name="connsiteY3" fmla="*/ 0 h 5023262"/>
            </a:gdLst>
            <a:ahLst/>
            <a:cxnLst>
              <a:cxn ang="0">
                <a:pos x="connsiteX0" y="connsiteY0"/>
              </a:cxn>
              <a:cxn ang="0">
                <a:pos x="connsiteX1" y="connsiteY1"/>
              </a:cxn>
              <a:cxn ang="0">
                <a:pos x="connsiteX2" y="connsiteY2"/>
              </a:cxn>
              <a:cxn ang="0">
                <a:pos x="connsiteX3" y="connsiteY3"/>
              </a:cxn>
            </a:cxnLst>
            <a:rect l="l" t="t" r="r" b="b"/>
            <a:pathLst>
              <a:path w="1935678" h="5023262">
                <a:moveTo>
                  <a:pt x="0" y="0"/>
                </a:moveTo>
                <a:lnTo>
                  <a:pt x="1935678" y="0"/>
                </a:lnTo>
                <a:lnTo>
                  <a:pt x="1935678" y="5023262"/>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nl-NL">
              <a:solidFill>
                <a:srgbClr val="FFFFFF"/>
              </a:solidFill>
            </a:endParaRPr>
          </a:p>
        </p:txBody>
      </p:sp>
      <p:pic>
        <p:nvPicPr>
          <p:cNvPr id="3" name="Afbeelding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8878" y="5370705"/>
            <a:ext cx="2392214" cy="1124340"/>
          </a:xfrm>
          <a:prstGeom prst="rect">
            <a:avLst/>
          </a:prstGeom>
        </p:spPr>
      </p:pic>
    </p:spTree>
    <p:extLst>
      <p:ext uri="{BB962C8B-B14F-4D97-AF65-F5344CB8AC3E}">
        <p14:creationId xmlns:p14="http://schemas.microsoft.com/office/powerpoint/2010/main" val="227335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3"/>
          <p:cNvSpPr>
            <a:spLocks noGrp="1" noChangeArrowheads="1"/>
          </p:cNvSpPr>
          <p:nvPr>
            <p:ph type="dt" idx="10"/>
          </p:nvPr>
        </p:nvSpPr>
        <p:spPr>
          <a:ln/>
        </p:spPr>
        <p:txBody>
          <a:bodyPr/>
          <a:lstStyle>
            <a:lvl1pPr>
              <a:defRPr/>
            </a:lvl1pPr>
          </a:lstStyle>
          <a:p>
            <a:pPr>
              <a:defRPr/>
            </a:pPr>
            <a:r>
              <a:rPr lang="fr-BE"/>
              <a:t>24/01/11</a:t>
            </a:r>
          </a:p>
        </p:txBody>
      </p:sp>
      <p:sp>
        <p:nvSpPr>
          <p:cNvPr id="8" name="Rectangle 4"/>
          <p:cNvSpPr>
            <a:spLocks noGrp="1" noChangeArrowheads="1"/>
          </p:cNvSpPr>
          <p:nvPr>
            <p:ph type="sldNum" idx="11"/>
          </p:nvPr>
        </p:nvSpPr>
        <p:spPr>
          <a:ln/>
        </p:spPr>
        <p:txBody>
          <a:bodyPr/>
          <a:lstStyle>
            <a:lvl1pPr>
              <a:defRPr/>
            </a:lvl1pPr>
          </a:lstStyle>
          <a:p>
            <a:pPr>
              <a:defRPr/>
            </a:pPr>
            <a:fld id="{1E49B0A1-BBD8-4DE9-8B6C-B8F1BFF76053}" type="slidenum">
              <a:rPr lang="fr-BE" altLang="en-US"/>
              <a:pPr>
                <a:defRPr/>
              </a:pPr>
              <a:t>‹#›</a:t>
            </a:fld>
            <a:endParaRPr lang="fr-BE" altLang="en-US"/>
          </a:p>
        </p:txBody>
      </p:sp>
    </p:spTree>
    <p:extLst>
      <p:ext uri="{BB962C8B-B14F-4D97-AF65-F5344CB8AC3E}">
        <p14:creationId xmlns:p14="http://schemas.microsoft.com/office/powerpoint/2010/main" val="1263210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3"/>
          <p:cNvSpPr>
            <a:spLocks noGrp="1" noChangeArrowheads="1"/>
          </p:cNvSpPr>
          <p:nvPr>
            <p:ph type="dt" idx="10"/>
          </p:nvPr>
        </p:nvSpPr>
        <p:spPr>
          <a:ln/>
        </p:spPr>
        <p:txBody>
          <a:bodyPr/>
          <a:lstStyle>
            <a:lvl1pPr>
              <a:defRPr/>
            </a:lvl1pPr>
          </a:lstStyle>
          <a:p>
            <a:pPr>
              <a:defRPr/>
            </a:pPr>
            <a:r>
              <a:rPr lang="fr-BE"/>
              <a:t>24/01/11</a:t>
            </a:r>
          </a:p>
        </p:txBody>
      </p:sp>
      <p:sp>
        <p:nvSpPr>
          <p:cNvPr id="4" name="Rectangle 4"/>
          <p:cNvSpPr>
            <a:spLocks noGrp="1" noChangeArrowheads="1"/>
          </p:cNvSpPr>
          <p:nvPr>
            <p:ph type="sldNum" idx="11"/>
          </p:nvPr>
        </p:nvSpPr>
        <p:spPr>
          <a:ln/>
        </p:spPr>
        <p:txBody>
          <a:bodyPr/>
          <a:lstStyle>
            <a:lvl1pPr>
              <a:defRPr/>
            </a:lvl1pPr>
          </a:lstStyle>
          <a:p>
            <a:pPr>
              <a:defRPr/>
            </a:pPr>
            <a:fld id="{DD8845F9-23DA-48B7-97F7-B4584CE0418F}" type="slidenum">
              <a:rPr lang="fr-BE" altLang="en-US"/>
              <a:pPr>
                <a:defRPr/>
              </a:pPr>
              <a:t>‹#›</a:t>
            </a:fld>
            <a:endParaRPr lang="fr-BE" altLang="en-US"/>
          </a:p>
        </p:txBody>
      </p:sp>
    </p:spTree>
    <p:extLst>
      <p:ext uri="{BB962C8B-B14F-4D97-AF65-F5344CB8AC3E}">
        <p14:creationId xmlns:p14="http://schemas.microsoft.com/office/powerpoint/2010/main" val="220372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r>
              <a:rPr lang="fr-BE"/>
              <a:t>24/01/11</a:t>
            </a:r>
          </a:p>
        </p:txBody>
      </p:sp>
      <p:sp>
        <p:nvSpPr>
          <p:cNvPr id="3" name="Rectangle 4"/>
          <p:cNvSpPr>
            <a:spLocks noGrp="1" noChangeArrowheads="1"/>
          </p:cNvSpPr>
          <p:nvPr>
            <p:ph type="sldNum" idx="11"/>
          </p:nvPr>
        </p:nvSpPr>
        <p:spPr>
          <a:ln/>
        </p:spPr>
        <p:txBody>
          <a:bodyPr/>
          <a:lstStyle>
            <a:lvl1pPr>
              <a:defRPr/>
            </a:lvl1pPr>
          </a:lstStyle>
          <a:p>
            <a:pPr>
              <a:defRPr/>
            </a:pPr>
            <a:fld id="{4D4A44AC-C990-41B1-8B11-E46B73E72ED4}" type="slidenum">
              <a:rPr lang="fr-BE" altLang="en-US"/>
              <a:pPr>
                <a:defRPr/>
              </a:pPr>
              <a:t>‹#›</a:t>
            </a:fld>
            <a:endParaRPr lang="fr-BE" altLang="en-US"/>
          </a:p>
        </p:txBody>
      </p:sp>
    </p:spTree>
    <p:extLst>
      <p:ext uri="{BB962C8B-B14F-4D97-AF65-F5344CB8AC3E}">
        <p14:creationId xmlns:p14="http://schemas.microsoft.com/office/powerpoint/2010/main" val="861541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idx="10"/>
          </p:nvPr>
        </p:nvSpPr>
        <p:spPr>
          <a:ln/>
        </p:spPr>
        <p:txBody>
          <a:bodyPr/>
          <a:lstStyle>
            <a:lvl1pPr>
              <a:defRPr/>
            </a:lvl1pPr>
          </a:lstStyle>
          <a:p>
            <a:pPr>
              <a:defRPr/>
            </a:pPr>
            <a:r>
              <a:rPr lang="fr-BE"/>
              <a:t>24/01/11</a:t>
            </a:r>
          </a:p>
        </p:txBody>
      </p:sp>
      <p:sp>
        <p:nvSpPr>
          <p:cNvPr id="6" name="Rectangle 4"/>
          <p:cNvSpPr>
            <a:spLocks noGrp="1" noChangeArrowheads="1"/>
          </p:cNvSpPr>
          <p:nvPr>
            <p:ph type="sldNum" idx="11"/>
          </p:nvPr>
        </p:nvSpPr>
        <p:spPr>
          <a:ln/>
        </p:spPr>
        <p:txBody>
          <a:bodyPr/>
          <a:lstStyle>
            <a:lvl1pPr>
              <a:defRPr/>
            </a:lvl1pPr>
          </a:lstStyle>
          <a:p>
            <a:pPr>
              <a:defRPr/>
            </a:pPr>
            <a:fld id="{C795839B-8DCB-4908-8466-4226479997E6}" type="slidenum">
              <a:rPr lang="fr-BE" altLang="en-US"/>
              <a:pPr>
                <a:defRPr/>
              </a:pPr>
              <a:t>‹#›</a:t>
            </a:fld>
            <a:endParaRPr lang="fr-BE" altLang="en-US"/>
          </a:p>
        </p:txBody>
      </p:sp>
    </p:spTree>
    <p:extLst>
      <p:ext uri="{BB962C8B-B14F-4D97-AF65-F5344CB8AC3E}">
        <p14:creationId xmlns:p14="http://schemas.microsoft.com/office/powerpoint/2010/main" val="831152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idx="10"/>
          </p:nvPr>
        </p:nvSpPr>
        <p:spPr>
          <a:ln/>
        </p:spPr>
        <p:txBody>
          <a:bodyPr/>
          <a:lstStyle>
            <a:lvl1pPr>
              <a:defRPr/>
            </a:lvl1pPr>
          </a:lstStyle>
          <a:p>
            <a:pPr>
              <a:defRPr/>
            </a:pPr>
            <a:r>
              <a:rPr lang="fr-BE"/>
              <a:t>24/01/11</a:t>
            </a:r>
          </a:p>
        </p:txBody>
      </p:sp>
      <p:sp>
        <p:nvSpPr>
          <p:cNvPr id="6" name="Rectangle 4"/>
          <p:cNvSpPr>
            <a:spLocks noGrp="1" noChangeArrowheads="1"/>
          </p:cNvSpPr>
          <p:nvPr>
            <p:ph type="sldNum" idx="11"/>
          </p:nvPr>
        </p:nvSpPr>
        <p:spPr>
          <a:ln/>
        </p:spPr>
        <p:txBody>
          <a:bodyPr/>
          <a:lstStyle>
            <a:lvl1pPr>
              <a:defRPr/>
            </a:lvl1pPr>
          </a:lstStyle>
          <a:p>
            <a:pPr>
              <a:defRPr/>
            </a:pPr>
            <a:fld id="{E3A2E487-57EA-49D8-BFA9-97AC0C245C74}" type="slidenum">
              <a:rPr lang="fr-BE" altLang="en-US"/>
              <a:pPr>
                <a:defRPr/>
              </a:pPr>
              <a:t>‹#›</a:t>
            </a:fld>
            <a:endParaRPr lang="fr-BE" altLang="en-US"/>
          </a:p>
        </p:txBody>
      </p:sp>
    </p:spTree>
    <p:extLst>
      <p:ext uri="{BB962C8B-B14F-4D97-AF65-F5344CB8AC3E}">
        <p14:creationId xmlns:p14="http://schemas.microsoft.com/office/powerpoint/2010/main" val="767416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title"/>
          </p:nvPr>
        </p:nvSpPr>
        <p:spPr bwMode="auto">
          <a:xfrm>
            <a:off x="457200" y="274638"/>
            <a:ext cx="8228013"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ctr" anchorCtr="0" compatLnSpc="1">
            <a:prstTxWarp prst="textNoShape">
              <a:avLst/>
            </a:prstTxWarp>
          </a:bodyPr>
          <a:lstStyle/>
          <a:p>
            <a:pPr lvl="0"/>
            <a:r>
              <a:rPr lang="en-GB" altLang="en-US" smtClean="0"/>
              <a:t>Click to edit the title text format</a:t>
            </a:r>
          </a:p>
        </p:txBody>
      </p:sp>
      <p:sp>
        <p:nvSpPr>
          <p:cNvPr id="2051" name="Rectangle 2"/>
          <p:cNvSpPr>
            <a:spLocks noGrp="1" noChangeArrowheads="1"/>
          </p:cNvSpPr>
          <p:nvPr>
            <p:ph type="body" idx="1"/>
          </p:nvPr>
        </p:nvSpPr>
        <p:spPr bwMode="auto">
          <a:xfrm>
            <a:off x="457200" y="1600200"/>
            <a:ext cx="8228013"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a:p>
            <a:pPr lvl="4"/>
            <a:r>
              <a:rPr lang="en-GB" altLang="en-US" smtClean="0"/>
              <a:t>Eighth Outline Level</a:t>
            </a:r>
          </a:p>
          <a:p>
            <a:pPr lvl="4"/>
            <a:r>
              <a:rPr lang="en-GB" altLang="en-US" smtClean="0"/>
              <a:t>Ninth Outline Level</a:t>
            </a:r>
          </a:p>
        </p:txBody>
      </p:sp>
      <p:sp>
        <p:nvSpPr>
          <p:cNvPr id="2" name="Rectangle 3"/>
          <p:cNvSpPr>
            <a:spLocks noGrp="1" noChangeArrowheads="1"/>
          </p:cNvSpPr>
          <p:nvPr>
            <p:ph type="dt"/>
          </p:nvPr>
        </p:nvSpPr>
        <p:spPr bwMode="auto">
          <a:xfrm>
            <a:off x="457200" y="6356350"/>
            <a:ext cx="2132013" cy="363538"/>
          </a:xfrm>
          <a:prstGeom prst="rect">
            <a:avLst/>
          </a:prstGeom>
          <a:noFill/>
          <a:ln w="9525">
            <a:noFill/>
            <a:round/>
            <a:headEnd/>
            <a:tailEnd/>
          </a:ln>
          <a:effectLst/>
        </p:spPr>
        <p:txBody>
          <a:bodyPr vert="horz" wrap="square" lIns="90000" tIns="46800" rIns="90000" bIns="46800" numCol="1" anchor="ctr" anchorCtr="0" compatLnSpc="1">
            <a:prstTxWarp prst="textNoShape">
              <a:avLst/>
            </a:prstTxWarp>
          </a:bodyPr>
          <a:lstStyle>
            <a:lvl1pPr eaLnBrk="1" hangingPunct="1">
              <a:buClrTx/>
              <a:buSzPct val="100000"/>
              <a:buFontTx/>
              <a:buNone/>
              <a:tabLst>
                <a:tab pos="723900" algn="l"/>
                <a:tab pos="1447800" algn="l"/>
              </a:tabLst>
              <a:defRPr sz="1200">
                <a:solidFill>
                  <a:srgbClr val="FFFFFF"/>
                </a:solidFill>
                <a:latin typeface="+mn-lt"/>
                <a:ea typeface="+mn-ea"/>
                <a:cs typeface="Arial" charset="0"/>
              </a:defRPr>
            </a:lvl1pPr>
          </a:lstStyle>
          <a:p>
            <a:pPr>
              <a:defRPr/>
            </a:pPr>
            <a:r>
              <a:rPr lang="fr-BE"/>
              <a:t>24/01/11</a:t>
            </a:r>
          </a:p>
        </p:txBody>
      </p:sp>
      <p:sp>
        <p:nvSpPr>
          <p:cNvPr id="3076" name="Rectangle 4"/>
          <p:cNvSpPr>
            <a:spLocks noGrp="1" noChangeArrowheads="1"/>
          </p:cNvSpPr>
          <p:nvPr>
            <p:ph type="sldNum"/>
          </p:nvPr>
        </p:nvSpPr>
        <p:spPr bwMode="auto">
          <a:xfrm>
            <a:off x="6553200" y="6356350"/>
            <a:ext cx="2132013" cy="363538"/>
          </a:xfrm>
          <a:prstGeom prst="rect">
            <a:avLst/>
          </a:prstGeom>
          <a:noFill/>
          <a:ln w="9525">
            <a:noFill/>
            <a:round/>
            <a:headEnd/>
            <a:tailEnd/>
          </a:ln>
          <a:effectLst/>
        </p:spPr>
        <p:txBody>
          <a:bodyPr vert="horz" wrap="square" lIns="90000" tIns="46800" rIns="90000" bIns="46800" numCol="1" anchor="ctr" anchorCtr="0" compatLnSpc="1">
            <a:prstTxWarp prst="textNoShape">
              <a:avLst/>
            </a:prstTxWarp>
          </a:bodyPr>
          <a:lstStyle>
            <a:lvl1pPr algn="r" eaLnBrk="1" hangingPunct="1">
              <a:buSzPct val="100000"/>
              <a:tabLst>
                <a:tab pos="723900" algn="l"/>
                <a:tab pos="1447800" algn="l"/>
              </a:tabLst>
              <a:defRPr sz="1200">
                <a:solidFill>
                  <a:srgbClr val="FFFFFF"/>
                </a:solidFill>
                <a:latin typeface="Calibri" panose="020F0502020204030204" pitchFamily="34" charset="0"/>
                <a:cs typeface="Arial" panose="020B0604020202020204" pitchFamily="34" charset="0"/>
              </a:defRPr>
            </a:lvl1pPr>
          </a:lstStyle>
          <a:p>
            <a:pPr>
              <a:defRPr/>
            </a:pPr>
            <a:fld id="{67D74B28-A749-4F4C-95D7-B261206B0989}" type="slidenum">
              <a:rPr lang="fr-BE" altLang="en-US"/>
              <a:pPr>
                <a:defRPr/>
              </a:pPr>
              <a:t>‹#›</a:t>
            </a:fld>
            <a:endParaRPr lang="fr-BE" altLang="en-US"/>
          </a:p>
        </p:txBody>
      </p:sp>
    </p:spTree>
  </p:cSld>
  <p:clrMap bg1="lt1" tx1="dk1" bg2="lt2" tx2="dk2" accent1="accent1" accent2="accent2" accent3="accent3" accent4="accent4" accent5="accent5" accent6="accent6" hlink="hlink" folHlink="folHlink"/>
  <p:sldLayoutIdLst>
    <p:sldLayoutId id="2147484884" r:id="rId1"/>
    <p:sldLayoutId id="2147484885" r:id="rId2"/>
    <p:sldLayoutId id="2147484886" r:id="rId3"/>
    <p:sldLayoutId id="2147484887" r:id="rId4"/>
    <p:sldLayoutId id="2147484888" r:id="rId5"/>
    <p:sldLayoutId id="2147484889" r:id="rId6"/>
    <p:sldLayoutId id="2147484890" r:id="rId7"/>
    <p:sldLayoutId id="2147484891" r:id="rId8"/>
    <p:sldLayoutId id="2147484892" r:id="rId9"/>
    <p:sldLayoutId id="2147484893" r:id="rId10"/>
    <p:sldLayoutId id="2147484894" r:id="rId11"/>
  </p:sldLayoutIdLst>
  <p:hf sldNum="0" hdr="0" ftr="0"/>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FFFFFF"/>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FFFFFF"/>
          </a:solidFill>
          <a:latin typeface="Calibri" charset="0"/>
          <a:ea typeface="Lucida Sans Unicode" pitchFamily="34" charset="0"/>
          <a:cs typeface="Lucida Sans Unicode" pitchFamily="34"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FFFFFF"/>
          </a:solidFill>
          <a:latin typeface="Calibri" charset="0"/>
          <a:ea typeface="Lucida Sans Unicode" pitchFamily="34" charset="0"/>
          <a:cs typeface="Lucida Sans Unicode" pitchFamily="34"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FFFFFF"/>
          </a:solidFill>
          <a:latin typeface="Calibri" charset="0"/>
          <a:ea typeface="Lucida Sans Unicode" pitchFamily="34" charset="0"/>
          <a:cs typeface="Lucida Sans Unicode" pitchFamily="34"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FFFFFF"/>
          </a:solidFill>
          <a:latin typeface="Calibri" charset="0"/>
          <a:ea typeface="Lucida Sans Unicode" pitchFamily="34" charset="0"/>
          <a:cs typeface="Lucida Sans Unicode" pitchFamily="34" charset="0"/>
        </a:defRPr>
      </a:lvl5pPr>
      <a:lvl6pPr marL="25146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FFFFFF"/>
          </a:solidFill>
          <a:latin typeface="Calibri" charset="0"/>
          <a:ea typeface="Lucida Sans Unicode" pitchFamily="34" charset="0"/>
          <a:cs typeface="Lucida Sans Unicode" pitchFamily="34" charset="0"/>
        </a:defRPr>
      </a:lvl6pPr>
      <a:lvl7pPr marL="29718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FFFFFF"/>
          </a:solidFill>
          <a:latin typeface="Calibri" charset="0"/>
          <a:ea typeface="Lucida Sans Unicode" pitchFamily="34" charset="0"/>
          <a:cs typeface="Lucida Sans Unicode" pitchFamily="34" charset="0"/>
        </a:defRPr>
      </a:lvl7pPr>
      <a:lvl8pPr marL="34290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FFFFFF"/>
          </a:solidFill>
          <a:latin typeface="Calibri" charset="0"/>
          <a:ea typeface="Lucida Sans Unicode" pitchFamily="34" charset="0"/>
          <a:cs typeface="Lucida Sans Unicode" pitchFamily="34" charset="0"/>
        </a:defRPr>
      </a:lvl8pPr>
      <a:lvl9pPr marL="38862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FFFFFF"/>
          </a:solidFill>
          <a:latin typeface="Calibri" charset="0"/>
          <a:ea typeface="Lucida Sans Unicode" pitchFamily="34" charset="0"/>
          <a:cs typeface="Lucida Sans Unicode" pitchFamily="34"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buChar char="•"/>
        <a:defRPr sz="3200">
          <a:solidFill>
            <a:srgbClr val="FFFFFF"/>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buChar char="–"/>
        <a:defRPr sz="2800">
          <a:solidFill>
            <a:srgbClr val="FFFFFF"/>
          </a:solidFill>
          <a:latin typeface="+mn-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buChar char="•"/>
        <a:defRPr sz="2400">
          <a:solidFill>
            <a:srgbClr val="FFFFFF"/>
          </a:solidFill>
          <a:latin typeface="+mn-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FFFFFF"/>
          </a:solidFill>
          <a:latin typeface="+mn-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FFFFFF"/>
          </a:solidFill>
          <a:latin typeface="+mn-lt"/>
          <a:ea typeface="+mn-ea"/>
          <a:cs typeface="+mn-cs"/>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cs typeface="+mn-cs"/>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cs typeface="+mn-cs"/>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cs typeface="+mn-cs"/>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tint val="93000"/>
                <a:satMod val="150000"/>
                <a:shade val="98000"/>
                <a:lumMod val="102000"/>
              </a:schemeClr>
            </a:gs>
            <a:gs pos="79000">
              <a:schemeClr val="bg1">
                <a:tint val="98000"/>
                <a:satMod val="130000"/>
                <a:shade val="90000"/>
                <a:lumMod val="12000"/>
                <a:lumOff val="88000"/>
              </a:schemeClr>
            </a:gs>
            <a:gs pos="92000">
              <a:schemeClr val="bg1">
                <a:lumMod val="93000"/>
              </a:schemeClr>
            </a:gs>
          </a:gsLst>
          <a:lin ang="5400000" scaled="0"/>
          <a:tileRect/>
        </a:gradFill>
        <a:effectLst/>
      </p:bgPr>
    </p:bg>
    <p:spTree>
      <p:nvGrpSpPr>
        <p:cNvPr id="1" name=""/>
        <p:cNvGrpSpPr/>
        <p:nvPr/>
      </p:nvGrpSpPr>
      <p:grpSpPr>
        <a:xfrm>
          <a:off x="0" y="0"/>
          <a:ext cx="0" cy="0"/>
          <a:chOff x="0" y="0"/>
          <a:chExt cx="0" cy="0"/>
        </a:xfrm>
      </p:grpSpPr>
      <p:sp>
        <p:nvSpPr>
          <p:cNvPr id="12" name="Rechthoek 11"/>
          <p:cNvSpPr/>
          <p:nvPr userDrawn="1"/>
        </p:nvSpPr>
        <p:spPr>
          <a:xfrm>
            <a:off x="0" y="5976013"/>
            <a:ext cx="9144000" cy="867600"/>
          </a:xfrm>
          <a:prstGeom prst="rect">
            <a:avLst/>
          </a:prstGeom>
          <a:solidFill>
            <a:schemeClr val="bg1"/>
          </a:solidFill>
          <a:ln>
            <a:noFill/>
          </a:ln>
          <a:effectLst>
            <a:outerShdw blurRad="50800" dist="38100" dir="16200000" algn="ctr" rotWithShape="0">
              <a:schemeClr val="tx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GB">
              <a:solidFill>
                <a:srgbClr val="FFFFFF"/>
              </a:solidFill>
            </a:endParaRPr>
          </a:p>
        </p:txBody>
      </p:sp>
      <p:sp>
        <p:nvSpPr>
          <p:cNvPr id="2" name="Tijdelijke aanduiding voor titel 1"/>
          <p:cNvSpPr>
            <a:spLocks noGrp="1"/>
          </p:cNvSpPr>
          <p:nvPr>
            <p:ph type="title"/>
          </p:nvPr>
        </p:nvSpPr>
        <p:spPr>
          <a:xfrm>
            <a:off x="548879" y="721986"/>
            <a:ext cx="846239" cy="301227"/>
          </a:xfrm>
          <a:prstGeom prst="rect">
            <a:avLst/>
          </a:prstGeom>
          <a:solidFill>
            <a:schemeClr val="accent2"/>
          </a:solidFill>
        </p:spPr>
        <p:txBody>
          <a:bodyPr vert="horz" wrap="none" lIns="0" tIns="36000" rIns="144000" bIns="36000" rtlCol="0" anchor="b">
            <a:spAutoFit/>
          </a:bodyPr>
          <a:lstStyle/>
          <a:p>
            <a:r>
              <a:rPr lang="nl-NL" dirty="0"/>
              <a:t>Titel</a:t>
            </a:r>
          </a:p>
        </p:txBody>
      </p:sp>
      <p:sp>
        <p:nvSpPr>
          <p:cNvPr id="3" name="Tijdelijke aanduiding voor tekst 2"/>
          <p:cNvSpPr>
            <a:spLocks noGrp="1"/>
          </p:cNvSpPr>
          <p:nvPr>
            <p:ph type="body" idx="1"/>
          </p:nvPr>
        </p:nvSpPr>
        <p:spPr>
          <a:xfrm>
            <a:off x="478684" y="2026507"/>
            <a:ext cx="7962524" cy="3422774"/>
          </a:xfrm>
          <a:prstGeom prst="rect">
            <a:avLst/>
          </a:prstGeom>
        </p:spPr>
        <p:txBody>
          <a:bodyPr vert="horz" lIns="90000" tIns="45720" rIns="91440" bIns="45720" rtlCol="0">
            <a:no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voettekst 4"/>
          <p:cNvSpPr>
            <a:spLocks noGrp="1"/>
          </p:cNvSpPr>
          <p:nvPr>
            <p:ph type="ftr" sz="quarter" idx="3"/>
          </p:nvPr>
        </p:nvSpPr>
        <p:spPr>
          <a:xfrm>
            <a:off x="6457950" y="6265518"/>
            <a:ext cx="2057400" cy="156560"/>
          </a:xfrm>
          <a:prstGeom prst="rect">
            <a:avLst/>
          </a:prstGeom>
        </p:spPr>
        <p:txBody>
          <a:bodyPr vert="horz" lIns="91440" tIns="45720" rIns="91440" bIns="45720" rtlCol="0" anchor="ctr"/>
          <a:lstStyle>
            <a:lvl1pPr algn="r">
              <a:defRPr sz="750">
                <a:solidFill>
                  <a:schemeClr val="accent2"/>
                </a:solidFill>
                <a:latin typeface="Verdana" charset="0"/>
                <a:ea typeface="Verdana" charset="0"/>
                <a:cs typeface="Verdana" charset="0"/>
              </a:defRPr>
            </a:lvl1pPr>
          </a:lstStyle>
          <a:p>
            <a:pPr defTabSz="685800" eaLnBrk="1" fontAlgn="auto" hangingPunct="1">
              <a:spcBef>
                <a:spcPts val="0"/>
              </a:spcBef>
              <a:spcAft>
                <a:spcPts val="0"/>
              </a:spcAft>
            </a:pPr>
            <a:r>
              <a:rPr lang="nl-NL" smtClean="0">
                <a:solidFill>
                  <a:srgbClr val="FF6600"/>
                </a:solidFill>
              </a:rPr>
              <a:t>New Functionalities in LhpFusionBox</a:t>
            </a:r>
            <a:endParaRPr lang="nl-NL" dirty="0">
              <a:solidFill>
                <a:srgbClr val="FF6600"/>
              </a:solidFill>
            </a:endParaRPr>
          </a:p>
        </p:txBody>
      </p:sp>
      <p:sp>
        <p:nvSpPr>
          <p:cNvPr id="6" name="Tijdelijke aanduiding voor dianummer 5"/>
          <p:cNvSpPr>
            <a:spLocks noGrp="1"/>
          </p:cNvSpPr>
          <p:nvPr>
            <p:ph type="sldNum" sz="quarter" idx="4"/>
          </p:nvPr>
        </p:nvSpPr>
        <p:spPr>
          <a:xfrm>
            <a:off x="6457950" y="6418140"/>
            <a:ext cx="2057400" cy="173749"/>
          </a:xfrm>
          <a:prstGeom prst="rect">
            <a:avLst/>
          </a:prstGeom>
        </p:spPr>
        <p:txBody>
          <a:bodyPr vert="horz" lIns="91440" tIns="45720" rIns="91440" bIns="45720" rtlCol="0" anchor="ctr"/>
          <a:lstStyle>
            <a:lvl1pPr algn="r">
              <a:defRPr sz="750">
                <a:solidFill>
                  <a:schemeClr val="accent1"/>
                </a:solidFill>
                <a:latin typeface="Verdana" charset="0"/>
                <a:ea typeface="Verdana" charset="0"/>
                <a:cs typeface="Verdana" charset="0"/>
              </a:defRPr>
            </a:lvl1pPr>
          </a:lstStyle>
          <a:p>
            <a:pPr defTabSz="685800" eaLnBrk="1" fontAlgn="auto" hangingPunct="1">
              <a:spcBef>
                <a:spcPts val="0"/>
              </a:spcBef>
              <a:spcAft>
                <a:spcPts val="0"/>
              </a:spcAft>
            </a:pPr>
            <a:r>
              <a:rPr lang="nl-NL" smtClean="0">
                <a:solidFill>
                  <a:srgbClr val="00339F"/>
                </a:solidFill>
              </a:rPr>
              <a:t> </a:t>
            </a:r>
            <a:fld id="{141DC315-004D-734B-91F7-61E542849DC9}" type="datetimeFigureOut">
              <a:rPr lang="nl-NL" smtClean="0">
                <a:solidFill>
                  <a:srgbClr val="00339F"/>
                </a:solidFill>
              </a:rPr>
              <a:pPr defTabSz="685800" eaLnBrk="1" fontAlgn="auto" hangingPunct="1">
                <a:spcBef>
                  <a:spcPts val="0"/>
                </a:spcBef>
                <a:spcAft>
                  <a:spcPts val="0"/>
                </a:spcAft>
              </a:pPr>
              <a:t>24-4-2018</a:t>
            </a:fld>
            <a:r>
              <a:rPr lang="nl-NL" smtClean="0">
                <a:solidFill>
                  <a:srgbClr val="00339F"/>
                </a:solidFill>
              </a:rPr>
              <a:t> | </a:t>
            </a:r>
            <a:fld id="{2DAB09C5-3251-4B47-B002-D03712DC64C3}" type="slidenum">
              <a:rPr lang="nl-NL" smtClean="0">
                <a:solidFill>
                  <a:srgbClr val="00339F"/>
                </a:solidFill>
              </a:rPr>
              <a:pPr defTabSz="685800" eaLnBrk="1" fontAlgn="auto" hangingPunct="1">
                <a:spcBef>
                  <a:spcPts val="0"/>
                </a:spcBef>
                <a:spcAft>
                  <a:spcPts val="0"/>
                </a:spcAft>
              </a:pPr>
              <a:t>‹#›</a:t>
            </a:fld>
            <a:endParaRPr lang="nl-NL" dirty="0">
              <a:solidFill>
                <a:srgbClr val="00339F"/>
              </a:solidFill>
            </a:endParaRPr>
          </a:p>
        </p:txBody>
      </p:sp>
      <p:pic>
        <p:nvPicPr>
          <p:cNvPr id="8" name="Afbeelding 7"/>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503159" y="6098127"/>
            <a:ext cx="1125234" cy="668260"/>
          </a:xfrm>
          <a:prstGeom prst="rect">
            <a:avLst/>
          </a:prstGeom>
        </p:spPr>
      </p:pic>
    </p:spTree>
    <p:extLst>
      <p:ext uri="{BB962C8B-B14F-4D97-AF65-F5344CB8AC3E}">
        <p14:creationId xmlns:p14="http://schemas.microsoft.com/office/powerpoint/2010/main" val="763681877"/>
      </p:ext>
    </p:extLst>
  </p:cSld>
  <p:clrMap bg1="lt1" tx1="dk1" bg2="lt2" tx2="dk2" accent1="accent1" accent2="accent2" accent3="accent3" accent4="accent4" accent5="accent5" accent6="accent6" hlink="hlink" folHlink="folHlink"/>
  <p:sldLayoutIdLst>
    <p:sldLayoutId id="2147484908" r:id="rId1"/>
    <p:sldLayoutId id="2147484909" r:id="rId2"/>
    <p:sldLayoutId id="2147484910" r:id="rId3"/>
    <p:sldLayoutId id="2147484911" r:id="rId4"/>
    <p:sldLayoutId id="2147484912" r:id="rId5"/>
    <p:sldLayoutId id="2147484913" r:id="rId6"/>
    <p:sldLayoutId id="2147484914" r:id="rId7"/>
    <p:sldLayoutId id="2147484915" r:id="rId8"/>
    <p:sldLayoutId id="2147484916" r:id="rId9"/>
    <p:sldLayoutId id="2147484917" r:id="rId10"/>
    <p:sldLayoutId id="2147484918" r:id="rId11"/>
    <p:sldLayoutId id="2147484919" r:id="rId12"/>
    <p:sldLayoutId id="2147484920" r:id="rId13"/>
    <p:sldLayoutId id="2147484921" r:id="rId14"/>
    <p:sldLayoutId id="2147484922" r:id="rId15"/>
    <p:sldLayoutId id="2147484923" r:id="rId16"/>
    <p:sldLayoutId id="2147484924" r:id="rId17"/>
    <p:sldLayoutId id="2147484925" r:id="rId18"/>
    <p:sldLayoutId id="2147484926" r:id="rId19"/>
    <p:sldLayoutId id="2147484927" r:id="rId20"/>
    <p:sldLayoutId id="2147484928" r:id="rId21"/>
    <p:sldLayoutId id="2147484929" r:id="rId22"/>
    <p:sldLayoutId id="2147484930" r:id="rId23"/>
    <p:sldLayoutId id="2147484931" r:id="rId24"/>
    <p:sldLayoutId id="2147484932" r:id="rId25"/>
    <p:sldLayoutId id="2147484933" r:id="rId26"/>
    <p:sldLayoutId id="2147484934" r:id="rId27"/>
    <p:sldLayoutId id="2147484935" r:id="rId28"/>
    <p:sldLayoutId id="2147484936" r:id="rId29"/>
  </p:sldLayoutIdLst>
  <p:hf hdr="0"/>
  <p:txStyles>
    <p:titleStyle>
      <a:lvl1pPr marL="100013" indent="0" algn="l" defTabSz="685783" rtl="0" eaLnBrk="1" latinLnBrk="0" hangingPunct="1">
        <a:lnSpc>
          <a:spcPct val="90000"/>
        </a:lnSpc>
        <a:spcBef>
          <a:spcPct val="0"/>
        </a:spcBef>
        <a:buNone/>
        <a:tabLst/>
        <a:defRPr sz="1650" kern="1200" cap="all" baseline="0">
          <a:solidFill>
            <a:schemeClr val="bg1"/>
          </a:solidFill>
          <a:latin typeface="Verdana" charset="0"/>
          <a:ea typeface="Verdana" charset="0"/>
          <a:cs typeface="Verdana" charset="0"/>
        </a:defRPr>
      </a:lvl1pPr>
    </p:titleStyle>
    <p:bodyStyle>
      <a:lvl1pPr marL="0" indent="0" algn="l" defTabSz="685783" rtl="0" eaLnBrk="1" latinLnBrk="0" hangingPunct="1">
        <a:lnSpc>
          <a:spcPct val="95000"/>
        </a:lnSpc>
        <a:spcBef>
          <a:spcPts val="750"/>
        </a:spcBef>
        <a:spcAft>
          <a:spcPts val="750"/>
        </a:spcAft>
        <a:buFont typeface="Arial" charset="0"/>
        <a:buNone/>
        <a:defRPr sz="1200" kern="1200">
          <a:solidFill>
            <a:schemeClr val="accent1"/>
          </a:solidFill>
          <a:latin typeface="Verdana" charset="0"/>
          <a:ea typeface="Verdana" charset="0"/>
          <a:cs typeface="Verdana" charset="0"/>
        </a:defRPr>
      </a:lvl1pPr>
      <a:lvl2pPr marL="201216" indent="-192881" algn="l" defTabSz="685783" rtl="0" eaLnBrk="1" latinLnBrk="0" hangingPunct="1">
        <a:lnSpc>
          <a:spcPct val="95000"/>
        </a:lnSpc>
        <a:spcBef>
          <a:spcPts val="375"/>
        </a:spcBef>
        <a:buClr>
          <a:srgbClr val="FF5000"/>
        </a:buClr>
        <a:buSzPct val="90000"/>
        <a:buFont typeface="LucidaGrande" charset="0"/>
        <a:buChar char="▶︎"/>
        <a:tabLst/>
        <a:defRPr sz="1050" kern="1200">
          <a:solidFill>
            <a:schemeClr val="accent1"/>
          </a:solidFill>
          <a:latin typeface="Verdana" charset="0"/>
          <a:ea typeface="Verdana" charset="0"/>
          <a:cs typeface="Verdana" charset="0"/>
        </a:defRPr>
      </a:lvl2pPr>
      <a:lvl3pPr marL="503635" indent="-165497" algn="l" defTabSz="685783" rtl="0" eaLnBrk="1" latinLnBrk="0" hangingPunct="1">
        <a:lnSpc>
          <a:spcPct val="95000"/>
        </a:lnSpc>
        <a:spcBef>
          <a:spcPts val="375"/>
        </a:spcBef>
        <a:buClr>
          <a:schemeClr val="bg1">
            <a:lumMod val="50000"/>
          </a:schemeClr>
        </a:buClr>
        <a:buSzPct val="90000"/>
        <a:buFont typeface="LucidaGrande" charset="0"/>
        <a:buChar char="▶︎"/>
        <a:tabLst/>
        <a:defRPr sz="1050" kern="1200">
          <a:solidFill>
            <a:schemeClr val="accent1"/>
          </a:solidFill>
          <a:latin typeface="Verdana" charset="0"/>
          <a:ea typeface="Verdana" charset="0"/>
          <a:cs typeface="Verdana" charset="0"/>
        </a:defRPr>
      </a:lvl3pPr>
      <a:lvl4pPr marL="804863" indent="-164306" algn="l" defTabSz="685783" rtl="0" eaLnBrk="1" latinLnBrk="0" hangingPunct="1">
        <a:lnSpc>
          <a:spcPct val="95000"/>
        </a:lnSpc>
        <a:spcBef>
          <a:spcPts val="375"/>
        </a:spcBef>
        <a:buClr>
          <a:srgbClr val="FF5000"/>
        </a:buClr>
        <a:buFont typeface="Arial"/>
        <a:buChar char="•"/>
        <a:tabLst/>
        <a:defRPr sz="1050" kern="1200">
          <a:solidFill>
            <a:schemeClr val="accent1"/>
          </a:solidFill>
          <a:latin typeface="Verdana" charset="0"/>
          <a:ea typeface="Verdana" charset="0"/>
          <a:cs typeface="Verdana" charset="0"/>
        </a:defRPr>
      </a:lvl4pPr>
      <a:lvl5pPr marL="1107281" indent="-173831" algn="l" defTabSz="685783" rtl="0" eaLnBrk="1" latinLnBrk="0" hangingPunct="1">
        <a:lnSpc>
          <a:spcPct val="95000"/>
        </a:lnSpc>
        <a:spcBef>
          <a:spcPts val="375"/>
        </a:spcBef>
        <a:buClr>
          <a:schemeClr val="bg1">
            <a:lumMod val="50000"/>
          </a:schemeClr>
        </a:buClr>
        <a:buFont typeface="Arial"/>
        <a:buChar char="•"/>
        <a:tabLst/>
        <a:defRPr sz="1050" kern="1200">
          <a:solidFill>
            <a:schemeClr val="accent1"/>
          </a:solidFill>
          <a:latin typeface="Verdana" charset="0"/>
          <a:ea typeface="Verdana" charset="0"/>
          <a:cs typeface="Verdana" charset="0"/>
        </a:defRPr>
      </a:lvl5pPr>
      <a:lvl6pPr marL="1885903" indent="-171446" algn="l" defTabSz="685783"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nl-NL"/>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8.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9.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0.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file:///C:\Users\tchapman\Documents\BRAIN%20Neanderthal%203D\SPY%20low%20poly%20Claude\spy_360.mp4" TargetMode="External"/><Relationship Id="rId1" Type="http://schemas.microsoft.com/office/2007/relationships/media" Target="file:///C:\Users\tchapman\Documents\BRAIN%20Neanderthal%203D\SPY%20low%20poly%20Claude\spy_360.mp4" TargetMode="Externa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25.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26.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27.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file:///F:\Movie%20files%20and%20Presentation%20Neandertal\Spycrane2-1.m4v" TargetMode="External"/><Relationship Id="rId1" Type="http://schemas.microsoft.com/office/2007/relationships/media" Target="file:///F:\Movie%20files%20and%20Presentation%20Neandertal\Spycrane2-1.m4v" TargetMode="External"/><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34.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C:\Users\tchapman\Documents\BRAIN%20Neanderthal%203D\Presentation\Movie%20files%20and%20Presentation%20Neandertal\dance3.mp4" TargetMode="External"/><Relationship Id="rId1" Type="http://schemas.microsoft.com/office/2007/relationships/media" Target="file:///C:\Users\tchapman\Documents\BRAIN%20Neanderthal%203D\Presentation\Movie%20files%20and%20Presentation%20Neandertal\dance3.mp4" TargetMode="External"/><Relationship Id="rId5" Type="http://schemas.openxmlformats.org/officeDocument/2006/relationships/image" Target="../media/image5.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image" Target="../media/image35.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9.mp4"/><Relationship Id="rId1" Type="http://schemas.microsoft.com/office/2007/relationships/media" Target="../media/media9.mp4"/><Relationship Id="rId5" Type="http://schemas.openxmlformats.org/officeDocument/2006/relationships/image" Target="../media/image36.png"/><Relationship Id="rId4"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9.emf"/><Relationship Id="rId4" Type="http://schemas.openxmlformats.org/officeDocument/2006/relationships/image" Target="../media/image8.emf"/></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file:///F:\Movie%20files%20and%20Presentation%20Neandertal\Filming%20-%20Copy-1.m4v" TargetMode="External"/><Relationship Id="rId1" Type="http://schemas.microsoft.com/office/2007/relationships/media" Target="file:///F:\Movie%20files%20and%20Presentation%20Neandertal\Filming%20-%20Copy-1.m4v" TargetMode="Externa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r>
              <a:rPr lang="en-GB" altLang="en-US" sz="3600" dirty="0" smtClean="0"/>
              <a:t>WP2 Reviewing and Analysis Package: </a:t>
            </a:r>
            <a:r>
              <a:rPr lang="en-GB" altLang="en-US" sz="3600" dirty="0" err="1" smtClean="0"/>
              <a:t>lhpFusionBox</a:t>
            </a:r>
            <a:r>
              <a:rPr lang="en-GB" altLang="en-US" sz="3600" dirty="0" smtClean="0"/>
              <a:t> software</a:t>
            </a:r>
          </a:p>
        </p:txBody>
      </p:sp>
      <p:sp>
        <p:nvSpPr>
          <p:cNvPr id="23556"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528" y="1052736"/>
            <a:ext cx="8208963" cy="43931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eaLnBrk="1" hangingPunct="1">
              <a:buClr>
                <a:srgbClr val="FFFFFF"/>
              </a:buClr>
              <a:buFont typeface="Arial" panose="020B0604020202020204" pitchFamily="34" charset="0"/>
              <a:buChar char="•"/>
            </a:pPr>
            <a:r>
              <a:rPr lang="en-GB" sz="2400" dirty="0" smtClean="0"/>
              <a:t>This focus of this </a:t>
            </a:r>
            <a:r>
              <a:rPr lang="en-GB" sz="2400" dirty="0" err="1" smtClean="0"/>
              <a:t>workpackage</a:t>
            </a:r>
            <a:r>
              <a:rPr lang="en-GB" sz="2400" dirty="0" smtClean="0"/>
              <a:t> was a </a:t>
            </a:r>
            <a:r>
              <a:rPr lang="en-GB" sz="2400" dirty="0"/>
              <a:t>review of the current literature on measurements, analysis and visualisation tools and </a:t>
            </a:r>
            <a:r>
              <a:rPr lang="en-GB" sz="2400" dirty="0" smtClean="0"/>
              <a:t>the identification of the </a:t>
            </a:r>
            <a:r>
              <a:rPr lang="en-GB" sz="2400" dirty="0"/>
              <a:t>tools necessary for effective </a:t>
            </a:r>
            <a:r>
              <a:rPr lang="en-GB" sz="2400" dirty="0" err="1"/>
              <a:t>palaeoanthropological</a:t>
            </a:r>
            <a:r>
              <a:rPr lang="en-GB" sz="2400" dirty="0"/>
              <a:t> study</a:t>
            </a:r>
            <a:r>
              <a:rPr lang="en-GB" sz="2400" dirty="0" smtClean="0"/>
              <a:t>.</a:t>
            </a:r>
          </a:p>
          <a:p>
            <a:pPr lvl="1" eaLnBrk="1" hangingPunct="1">
              <a:buClr>
                <a:srgbClr val="FFFFFF"/>
              </a:buClr>
              <a:buFont typeface="Arial" panose="020B0604020202020204" pitchFamily="34" charset="0"/>
              <a:buChar char="•"/>
            </a:pPr>
            <a:r>
              <a:rPr lang="en-GB" sz="2000" dirty="0" smtClean="0"/>
              <a:t>Task 2.1: Review of the literature (RBINS, 1-6 </a:t>
            </a:r>
            <a:r>
              <a:rPr lang="en-GB" sz="2000" dirty="0" err="1" smtClean="0"/>
              <a:t>mths</a:t>
            </a:r>
            <a:r>
              <a:rPr lang="en-GB" sz="2000" dirty="0" smtClean="0"/>
              <a:t>)</a:t>
            </a:r>
          </a:p>
          <a:p>
            <a:pPr marL="457200" lvl="1" indent="0" eaLnBrk="1" hangingPunct="1">
              <a:buClr>
                <a:srgbClr val="FFFFFF"/>
              </a:buClr>
              <a:buNone/>
            </a:pPr>
            <a:r>
              <a:rPr lang="en-GB" sz="2000" i="1" dirty="0" smtClean="0">
                <a:solidFill>
                  <a:srgbClr val="FFFF00"/>
                </a:solidFill>
              </a:rPr>
              <a:t>Review of literature focused on the use of traditional measurements in </a:t>
            </a:r>
            <a:r>
              <a:rPr lang="en-GB" sz="2000" i="1" dirty="0" err="1" smtClean="0">
                <a:solidFill>
                  <a:srgbClr val="FFFF00"/>
                </a:solidFill>
              </a:rPr>
              <a:t>Paleoanthropology</a:t>
            </a:r>
            <a:r>
              <a:rPr lang="en-GB" sz="2000" i="1" dirty="0" smtClean="0">
                <a:solidFill>
                  <a:srgbClr val="FFFF00"/>
                </a:solidFill>
              </a:rPr>
              <a:t> and the advent of virtual anthropology. The new technologies developed in MATLAB at ULB were analysed and different formats were analysed. The review formed the basis of the user specification requirements. </a:t>
            </a:r>
          </a:p>
          <a:p>
            <a:pPr lvl="1" eaLnBrk="1" hangingPunct="1">
              <a:buClr>
                <a:srgbClr val="FFFFFF"/>
              </a:buClr>
              <a:buFont typeface="Arial" panose="020B0604020202020204" pitchFamily="34" charset="0"/>
              <a:buChar char="•"/>
            </a:pPr>
            <a:r>
              <a:rPr lang="en-GB" sz="2000" dirty="0" smtClean="0"/>
              <a:t>Task 2.2 Definition of User Specification (RBINS, 1-6 </a:t>
            </a:r>
            <a:r>
              <a:rPr lang="en-GB" sz="2000" dirty="0" err="1" smtClean="0"/>
              <a:t>mths</a:t>
            </a:r>
            <a:r>
              <a:rPr lang="en-GB" sz="2000" dirty="0" smtClean="0"/>
              <a:t>)</a:t>
            </a:r>
          </a:p>
          <a:p>
            <a:pPr lvl="1" eaLnBrk="1" hangingPunct="1">
              <a:buClr>
                <a:srgbClr val="FFFFFF"/>
              </a:buClr>
              <a:buFont typeface="Arial" panose="020B0604020202020204" pitchFamily="34" charset="0"/>
              <a:buChar char="•"/>
            </a:pPr>
            <a:r>
              <a:rPr lang="en-GB" sz="2000" dirty="0" smtClean="0"/>
              <a:t>Task 2.3. Definition of Technical Specification (VUB, 1-6mths) </a:t>
            </a:r>
            <a:endParaRPr lang="en-GB" sz="2000" dirty="0"/>
          </a:p>
        </p:txBody>
      </p:sp>
    </p:spTree>
    <p:extLst>
      <p:ext uri="{BB962C8B-B14F-4D97-AF65-F5344CB8AC3E}">
        <p14:creationId xmlns:p14="http://schemas.microsoft.com/office/powerpoint/2010/main" val="218892398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a:r>
              <a:rPr lang="en-GB" altLang="en-US" sz="3600" dirty="0" smtClean="0"/>
              <a:t>WP4 Non contract reproduction of cultural heritage objects</a:t>
            </a:r>
          </a:p>
        </p:txBody>
      </p:sp>
      <p:sp>
        <p:nvSpPr>
          <p:cNvPr id="23556"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528" y="1052736"/>
            <a:ext cx="8208963" cy="57935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lvl="1" eaLnBrk="1" hangingPunct="1">
              <a:buClr>
                <a:srgbClr val="FFFFFF"/>
              </a:buClr>
              <a:buFont typeface="Arial" panose="020B0604020202020204" pitchFamily="34" charset="0"/>
              <a:buChar char="•"/>
            </a:pPr>
            <a:r>
              <a:rPr lang="en-GB" sz="2000" dirty="0" smtClean="0"/>
              <a:t>Task 4.1 </a:t>
            </a:r>
            <a:r>
              <a:rPr lang="en-GB" altLang="en-US" sz="2000" dirty="0" smtClean="0"/>
              <a:t>Evaluation of the virtual reproduction of physical objects </a:t>
            </a:r>
            <a:r>
              <a:rPr lang="en-GB" sz="2000" dirty="0" smtClean="0"/>
              <a:t>(RBINS, 1-12mths)</a:t>
            </a:r>
            <a:endParaRPr lang="en-GB" altLang="en-US" sz="2000" dirty="0" smtClean="0"/>
          </a:p>
          <a:p>
            <a:pPr lvl="1" eaLnBrk="1" hangingPunct="1">
              <a:buClr>
                <a:srgbClr val="FFFFFF"/>
              </a:buClr>
              <a:buFont typeface="Arial" panose="020B0604020202020204" pitchFamily="34" charset="0"/>
              <a:buChar char="•"/>
            </a:pPr>
            <a:r>
              <a:rPr lang="en-GB" sz="2000" dirty="0" smtClean="0"/>
              <a:t>Different physical objects are in the process of being evaluated: </a:t>
            </a:r>
          </a:p>
          <a:p>
            <a:pPr lvl="2" eaLnBrk="1" hangingPunct="1">
              <a:buClr>
                <a:srgbClr val="FFFFFF"/>
              </a:buClr>
              <a:buFont typeface="Arial" panose="020B0604020202020204" pitchFamily="34" charset="0"/>
              <a:buChar char="•"/>
            </a:pPr>
            <a:r>
              <a:rPr lang="en-GB" sz="1600" dirty="0" smtClean="0"/>
              <a:t>Skulls </a:t>
            </a:r>
            <a:r>
              <a:rPr lang="en-GB" sz="1600" dirty="0"/>
              <a:t>(medium size specimen</a:t>
            </a:r>
            <a:r>
              <a:rPr lang="en-GB" sz="1600" dirty="0" smtClean="0"/>
              <a:t>)</a:t>
            </a:r>
          </a:p>
          <a:p>
            <a:pPr lvl="2" eaLnBrk="1" hangingPunct="1">
              <a:buClr>
                <a:srgbClr val="FFFFFF"/>
              </a:buClr>
              <a:buFont typeface="Arial" panose="020B0604020202020204" pitchFamily="34" charset="0"/>
              <a:buChar char="•"/>
            </a:pPr>
            <a:r>
              <a:rPr lang="en-GB" sz="1600" dirty="0" smtClean="0"/>
              <a:t>Neanderthal </a:t>
            </a:r>
            <a:r>
              <a:rPr lang="en-GB" sz="1600" dirty="0"/>
              <a:t>tooth (small specimen). Allow to evaluate precision and materials </a:t>
            </a:r>
            <a:r>
              <a:rPr lang="en-GB" sz="1600" dirty="0" smtClean="0"/>
              <a:t>acquisition(enamel).</a:t>
            </a:r>
          </a:p>
          <a:p>
            <a:pPr lvl="2" eaLnBrk="1" hangingPunct="1">
              <a:buClr>
                <a:srgbClr val="FFFFFF"/>
              </a:buClr>
              <a:buFont typeface="Arial" panose="020B0604020202020204" pitchFamily="34" charset="0"/>
              <a:buChar char="•"/>
            </a:pPr>
            <a:r>
              <a:rPr lang="en-GB" sz="1600" dirty="0" err="1"/>
              <a:t>Ishango</a:t>
            </a:r>
            <a:r>
              <a:rPr lang="en-GB" sz="1600" dirty="0"/>
              <a:t> rod. Allow to evaluate precision and materials acquisition (quartz</a:t>
            </a:r>
            <a:r>
              <a:rPr lang="en-GB" sz="1600" dirty="0" smtClean="0"/>
              <a:t>).</a:t>
            </a:r>
          </a:p>
          <a:p>
            <a:pPr lvl="2" eaLnBrk="1" hangingPunct="1">
              <a:buClr>
                <a:srgbClr val="FFFFFF"/>
              </a:buClr>
              <a:buFont typeface="Arial" panose="020B0604020202020204" pitchFamily="34" charset="0"/>
              <a:buChar char="•"/>
            </a:pPr>
            <a:r>
              <a:rPr lang="en-GB" sz="1600" dirty="0" smtClean="0"/>
              <a:t>Other </a:t>
            </a:r>
            <a:r>
              <a:rPr lang="en-GB" sz="1600" dirty="0" err="1" smtClean="0"/>
              <a:t>objets</a:t>
            </a:r>
            <a:r>
              <a:rPr lang="en-GB" sz="1600" dirty="0" smtClean="0"/>
              <a:t> were also tested (</a:t>
            </a:r>
            <a:r>
              <a:rPr lang="en-GB" sz="1600" dirty="0" err="1" smtClean="0"/>
              <a:t>ie</a:t>
            </a:r>
            <a:r>
              <a:rPr lang="en-GB" sz="1600" dirty="0" smtClean="0"/>
              <a:t>. Sea urchin </a:t>
            </a:r>
            <a:r>
              <a:rPr lang="en-GB" sz="1600" dirty="0"/>
              <a:t>(small specimen), allows to evaluate precision: the aim was to see if it was possible to see the small punctures on the surface that enables determination of the </a:t>
            </a:r>
            <a:r>
              <a:rPr lang="en-GB" sz="1600" dirty="0" smtClean="0"/>
              <a:t>species</a:t>
            </a:r>
            <a:endParaRPr lang="en-GB" sz="1600" dirty="0"/>
          </a:p>
          <a:p>
            <a:pPr lvl="2" eaLnBrk="1" hangingPunct="1">
              <a:buClr>
                <a:srgbClr val="FFFFFF"/>
              </a:buClr>
              <a:buFont typeface="Arial" panose="020B0604020202020204" pitchFamily="34" charset="0"/>
              <a:buChar char="•"/>
            </a:pPr>
            <a:endParaRPr lang="en-GB" sz="1600" dirty="0"/>
          </a:p>
          <a:p>
            <a:pPr lvl="1" eaLnBrk="1" hangingPunct="1">
              <a:buClr>
                <a:srgbClr val="FFFFFF"/>
              </a:buClr>
              <a:buFont typeface="Arial" panose="020B0604020202020204" pitchFamily="34" charset="0"/>
              <a:buChar char="•"/>
            </a:pPr>
            <a:r>
              <a:rPr lang="en-GB" sz="2000" dirty="0" smtClean="0"/>
              <a:t>These objects are scanned using different techniques :</a:t>
            </a:r>
          </a:p>
          <a:p>
            <a:pPr lvl="2" eaLnBrk="1" hangingPunct="1">
              <a:buClr>
                <a:srgbClr val="FFFFFF"/>
              </a:buClr>
              <a:buFont typeface="Arial" panose="020B0604020202020204" pitchFamily="34" charset="0"/>
              <a:buChar char="•"/>
            </a:pPr>
            <a:r>
              <a:rPr lang="en-GB" sz="1600" dirty="0" smtClean="0"/>
              <a:t>CT (Erasmus Hospital), </a:t>
            </a:r>
            <a:r>
              <a:rPr lang="el-GR" sz="1600" dirty="0" smtClean="0"/>
              <a:t>μ</a:t>
            </a:r>
            <a:r>
              <a:rPr lang="en-GB" sz="1600" dirty="0" smtClean="0"/>
              <a:t>CT (</a:t>
            </a:r>
            <a:r>
              <a:rPr lang="en-GB" sz="1600" dirty="0" err="1" smtClean="0"/>
              <a:t>Easytome</a:t>
            </a:r>
            <a:r>
              <a:rPr lang="en-GB" sz="1600" dirty="0" smtClean="0"/>
              <a:t> 150, RX Solution and XRE – </a:t>
            </a:r>
            <a:r>
              <a:rPr lang="en-GB" sz="1600" dirty="0" err="1" smtClean="0"/>
              <a:t>Uniton</a:t>
            </a:r>
            <a:r>
              <a:rPr lang="en-GB" sz="1600" dirty="0" smtClean="0"/>
              <a:t>), </a:t>
            </a:r>
            <a:r>
              <a:rPr lang="en-GB" sz="1600" dirty="0"/>
              <a:t>Photogrammetry </a:t>
            </a:r>
            <a:r>
              <a:rPr lang="en-GB" sz="1600" dirty="0" smtClean="0"/>
              <a:t>(using </a:t>
            </a:r>
            <a:r>
              <a:rPr lang="en-GB" sz="1600" dirty="0" err="1" smtClean="0"/>
              <a:t>Agisoft</a:t>
            </a:r>
            <a:r>
              <a:rPr lang="en-GB" sz="1600" dirty="0" smtClean="0"/>
              <a:t> </a:t>
            </a:r>
            <a:r>
              <a:rPr lang="en-GB" sz="1600" dirty="0" err="1" smtClean="0"/>
              <a:t>Photoscan</a:t>
            </a:r>
            <a:r>
              <a:rPr lang="en-GB" sz="1600" dirty="0" smtClean="0"/>
              <a:t>), Structured light scanner (HDI Advance R3, LMI and </a:t>
            </a:r>
            <a:r>
              <a:rPr lang="en-GB" sz="1600" dirty="0" err="1" smtClean="0"/>
              <a:t>Mechscan</a:t>
            </a:r>
            <a:r>
              <a:rPr lang="en-GB" sz="1600" dirty="0" smtClean="0"/>
              <a:t>, </a:t>
            </a:r>
            <a:r>
              <a:rPr lang="en-GB" sz="1600" dirty="0" err="1" smtClean="0"/>
              <a:t>Mech</a:t>
            </a:r>
            <a:r>
              <a:rPr lang="en-GB" sz="1600" dirty="0" smtClean="0"/>
              <a:t> innovation), Laser scanner (</a:t>
            </a:r>
            <a:r>
              <a:rPr lang="en-GB" sz="1600" dirty="0" err="1" smtClean="0"/>
              <a:t>Nextengine</a:t>
            </a:r>
            <a:r>
              <a:rPr lang="en-GB" sz="1600" dirty="0" smtClean="0"/>
              <a:t>)</a:t>
            </a:r>
          </a:p>
          <a:p>
            <a:pPr lvl="2" eaLnBrk="1" hangingPunct="1">
              <a:buClr>
                <a:srgbClr val="FFFFFF"/>
              </a:buClr>
              <a:buFont typeface="Arial" panose="020B0604020202020204" pitchFamily="34" charset="0"/>
              <a:buChar char="•"/>
            </a:pPr>
            <a:endParaRPr lang="en-GB" sz="1600" dirty="0"/>
          </a:p>
          <a:p>
            <a:pPr lvl="1" eaLnBrk="1" hangingPunct="1">
              <a:buClr>
                <a:srgbClr val="FFFFFF"/>
              </a:buClr>
              <a:buFont typeface="Arial" panose="020B0604020202020204" pitchFamily="34" charset="0"/>
              <a:buChar char="•"/>
            </a:pPr>
            <a:endParaRPr lang="en-GB" sz="2000" dirty="0"/>
          </a:p>
          <a:p>
            <a:pPr lvl="1" eaLnBrk="1" hangingPunct="1">
              <a:buClr>
                <a:srgbClr val="FFFFFF"/>
              </a:buClr>
              <a:buFont typeface="Arial" panose="020B0604020202020204" pitchFamily="34" charset="0"/>
              <a:buChar char="•"/>
            </a:pPr>
            <a:endParaRPr lang="en-GB" sz="2000" dirty="0"/>
          </a:p>
        </p:txBody>
      </p:sp>
    </p:spTree>
    <p:extLst>
      <p:ext uri="{BB962C8B-B14F-4D97-AF65-F5344CB8AC3E}">
        <p14:creationId xmlns:p14="http://schemas.microsoft.com/office/powerpoint/2010/main" val="344650065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a:r>
              <a:rPr lang="en-GB" altLang="en-US" sz="3600" dirty="0" smtClean="0"/>
              <a:t>WP4 Non contract reproduction of cultural heritage objects</a:t>
            </a:r>
          </a:p>
        </p:txBody>
      </p:sp>
      <p:sp>
        <p:nvSpPr>
          <p:cNvPr id="23556"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528" y="1052736"/>
            <a:ext cx="8208963" cy="8331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eaLnBrk="1" hangingPunct="1">
              <a:buClr>
                <a:srgbClr val="FFFFFF"/>
              </a:buClr>
              <a:buFont typeface="Arial" panose="020B0604020202020204" pitchFamily="34" charset="0"/>
              <a:buChar char="•"/>
            </a:pPr>
            <a:r>
              <a:rPr lang="en-GB" sz="2400" dirty="0"/>
              <a:t>Task 4.1 </a:t>
            </a:r>
            <a:r>
              <a:rPr lang="en-GB" altLang="en-US" sz="2400" dirty="0"/>
              <a:t>Evaluation of the virtual reproduction of physical objects </a:t>
            </a:r>
            <a:r>
              <a:rPr lang="en-GB" sz="2400" dirty="0"/>
              <a:t>(RBINS, 1-12mths</a:t>
            </a:r>
            <a:r>
              <a:rPr lang="en-GB" sz="2400" dirty="0" smtClean="0"/>
              <a:t>)</a:t>
            </a:r>
            <a:endParaRPr lang="en-GB" altLang="en-US" sz="2400" dirty="0"/>
          </a:p>
        </p:txBody>
      </p:sp>
      <p:pic>
        <p:nvPicPr>
          <p:cNvPr id="2" name="Picture 1"/>
          <p:cNvPicPr>
            <a:picLocks noChangeAspect="1"/>
          </p:cNvPicPr>
          <p:nvPr/>
        </p:nvPicPr>
        <p:blipFill>
          <a:blip r:embed="rId3"/>
          <a:stretch>
            <a:fillRect/>
          </a:stretch>
        </p:blipFill>
        <p:spPr>
          <a:xfrm>
            <a:off x="1349895" y="1984200"/>
            <a:ext cx="6282469" cy="3189252"/>
          </a:xfrm>
          <a:prstGeom prst="rect">
            <a:avLst/>
          </a:prstGeom>
        </p:spPr>
      </p:pic>
      <p:sp>
        <p:nvSpPr>
          <p:cNvPr id="3" name="Rectangle 2"/>
          <p:cNvSpPr/>
          <p:nvPr/>
        </p:nvSpPr>
        <p:spPr>
          <a:xfrm>
            <a:off x="593837" y="5251401"/>
            <a:ext cx="7794587" cy="1200329"/>
          </a:xfrm>
          <a:prstGeom prst="rect">
            <a:avLst/>
          </a:prstGeom>
        </p:spPr>
        <p:txBody>
          <a:bodyPr wrap="square">
            <a:spAutoFit/>
          </a:bodyPr>
          <a:lstStyle/>
          <a:p>
            <a:r>
              <a:rPr lang="en-GB" dirty="0">
                <a:latin typeface="Calibri" panose="020F0502020204030204" pitchFamily="34" charset="0"/>
              </a:rPr>
              <a:t>The visual comparison of the tooth </a:t>
            </a:r>
            <a:r>
              <a:rPr lang="en-GB" dirty="0" smtClean="0">
                <a:latin typeface="Calibri" panose="020F0502020204030204" pitchFamily="34" charset="0"/>
              </a:rPr>
              <a:t>shows </a:t>
            </a:r>
            <a:r>
              <a:rPr lang="en-GB" dirty="0">
                <a:latin typeface="Calibri" panose="020F0502020204030204" pitchFamily="34" charset="0"/>
              </a:rPr>
              <a:t>that the </a:t>
            </a:r>
            <a:r>
              <a:rPr lang="en-GB" dirty="0" err="1">
                <a:latin typeface="Calibri" panose="020F0502020204030204" pitchFamily="34" charset="0"/>
              </a:rPr>
              <a:t>MechScan</a:t>
            </a:r>
            <a:r>
              <a:rPr lang="en-GB" dirty="0">
                <a:latin typeface="Calibri" panose="020F0502020204030204" pitchFamily="34" charset="0"/>
              </a:rPr>
              <a:t> has the best results, </a:t>
            </a:r>
            <a:r>
              <a:rPr lang="en-GB" dirty="0" smtClean="0">
                <a:latin typeface="Calibri" panose="020F0502020204030204" pitchFamily="34" charset="0"/>
              </a:rPr>
              <a:t>while Ex-Pro and </a:t>
            </a:r>
            <a:r>
              <a:rPr lang="en-GB" dirty="0" err="1" smtClean="0">
                <a:latin typeface="Calibri" panose="020F0502020204030204" pitchFamily="34" charset="0"/>
              </a:rPr>
              <a:t>EOSScan</a:t>
            </a:r>
            <a:r>
              <a:rPr lang="en-GB" dirty="0" smtClean="0">
                <a:latin typeface="Calibri" panose="020F0502020204030204" pitchFamily="34" charset="0"/>
              </a:rPr>
              <a:t> scanners </a:t>
            </a:r>
            <a:r>
              <a:rPr lang="en-GB" dirty="0">
                <a:latin typeface="Calibri" panose="020F0502020204030204" pitchFamily="34" charset="0"/>
              </a:rPr>
              <a:t>created artefacts on the enamel that doesn't exist on the real tooth. </a:t>
            </a:r>
            <a:r>
              <a:rPr lang="en-GB" dirty="0" smtClean="0">
                <a:latin typeface="Calibri" panose="020F0502020204030204" pitchFamily="34" charset="0"/>
              </a:rPr>
              <a:t>Atos Core </a:t>
            </a:r>
            <a:r>
              <a:rPr lang="en-GB" dirty="0">
                <a:latin typeface="Calibri" panose="020F0502020204030204" pitchFamily="34" charset="0"/>
              </a:rPr>
              <a:t>and photogrammetry had some trouble for the enamel and created some noise</a:t>
            </a:r>
            <a:r>
              <a:rPr lang="en-GB" dirty="0" smtClean="0">
                <a:latin typeface="Calibri" panose="020F0502020204030204" pitchFamily="34" charset="0"/>
              </a:rPr>
              <a:t>. (From Agora 3D </a:t>
            </a:r>
            <a:r>
              <a:rPr lang="en-GB" dirty="0" err="1" smtClean="0">
                <a:latin typeface="Calibri" panose="020F0502020204030204" pitchFamily="34" charset="0"/>
              </a:rPr>
              <a:t>projet</a:t>
            </a:r>
            <a:r>
              <a:rPr lang="en-GB" dirty="0" smtClean="0">
                <a:latin typeface="Calibri" panose="020F0502020204030204" pitchFamily="34" charset="0"/>
              </a:rPr>
              <a:t>)</a:t>
            </a:r>
            <a:endParaRPr lang="en-GB" dirty="0"/>
          </a:p>
        </p:txBody>
      </p:sp>
    </p:spTree>
    <p:extLst>
      <p:ext uri="{BB962C8B-B14F-4D97-AF65-F5344CB8AC3E}">
        <p14:creationId xmlns:p14="http://schemas.microsoft.com/office/powerpoint/2010/main" val="8927284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a:r>
              <a:rPr lang="en-GB" altLang="en-US" sz="3600" dirty="0" smtClean="0"/>
              <a:t>WP4 Non contract reproduction of cultural heritage objects</a:t>
            </a:r>
          </a:p>
        </p:txBody>
      </p:sp>
      <p:sp>
        <p:nvSpPr>
          <p:cNvPr id="23556"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528" y="1052736"/>
            <a:ext cx="8208963" cy="8331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eaLnBrk="1" hangingPunct="1">
              <a:buClr>
                <a:srgbClr val="FFFFFF"/>
              </a:buClr>
              <a:buFont typeface="Arial" panose="020B0604020202020204" pitchFamily="34" charset="0"/>
              <a:buChar char="•"/>
            </a:pPr>
            <a:r>
              <a:rPr lang="en-GB" sz="2400" dirty="0"/>
              <a:t>Task 4.1 </a:t>
            </a:r>
            <a:r>
              <a:rPr lang="en-GB" altLang="en-US" sz="2400" dirty="0"/>
              <a:t>Evaluation of the virtual reproduction of physical objects </a:t>
            </a:r>
            <a:r>
              <a:rPr lang="en-GB" sz="2400" dirty="0"/>
              <a:t>(RBINS, 1-12mths</a:t>
            </a:r>
            <a:r>
              <a:rPr lang="en-GB" sz="2400" dirty="0" smtClean="0"/>
              <a:t>)</a:t>
            </a:r>
            <a:endParaRPr lang="en-GB" altLang="en-US" sz="2400" dirty="0"/>
          </a:p>
        </p:txBody>
      </p:sp>
      <p:sp>
        <p:nvSpPr>
          <p:cNvPr id="3" name="Rectangle 2"/>
          <p:cNvSpPr/>
          <p:nvPr/>
        </p:nvSpPr>
        <p:spPr>
          <a:xfrm>
            <a:off x="530715" y="5671132"/>
            <a:ext cx="7794587" cy="646331"/>
          </a:xfrm>
          <a:prstGeom prst="rect">
            <a:avLst/>
          </a:prstGeom>
        </p:spPr>
        <p:txBody>
          <a:bodyPr wrap="square">
            <a:spAutoFit/>
          </a:bodyPr>
          <a:lstStyle/>
          <a:p>
            <a:r>
              <a:rPr lang="en-GB" dirty="0" smtClean="0">
                <a:latin typeface="Calibri" panose="020F0502020204030204" pitchFamily="34" charset="0"/>
              </a:rPr>
              <a:t>Comparison of different digital models : </a:t>
            </a:r>
            <a:r>
              <a:rPr lang="en-GB" dirty="0" err="1" smtClean="0">
                <a:latin typeface="Calibri" panose="020F0502020204030204" pitchFamily="34" charset="0"/>
              </a:rPr>
              <a:t>differthe</a:t>
            </a:r>
            <a:r>
              <a:rPr lang="en-GB" dirty="0" smtClean="0">
                <a:latin typeface="Calibri" panose="020F0502020204030204" pitchFamily="34" charset="0"/>
              </a:rPr>
              <a:t> most detailed result is the CT scan</a:t>
            </a:r>
            <a:endParaRPr lang="en-GB" dirty="0"/>
          </a:p>
        </p:txBody>
      </p:sp>
      <p:pic>
        <p:nvPicPr>
          <p:cNvPr id="2" name="Picture 1"/>
          <p:cNvPicPr>
            <a:picLocks noChangeAspect="1"/>
          </p:cNvPicPr>
          <p:nvPr/>
        </p:nvPicPr>
        <p:blipFill>
          <a:blip r:embed="rId3"/>
          <a:stretch>
            <a:fillRect/>
          </a:stretch>
        </p:blipFill>
        <p:spPr>
          <a:xfrm>
            <a:off x="1907704" y="1994784"/>
            <a:ext cx="5186338" cy="3558111"/>
          </a:xfrm>
          <a:prstGeom prst="rect">
            <a:avLst/>
          </a:prstGeom>
        </p:spPr>
      </p:pic>
    </p:spTree>
    <p:extLst>
      <p:ext uri="{BB962C8B-B14F-4D97-AF65-F5344CB8AC3E}">
        <p14:creationId xmlns:p14="http://schemas.microsoft.com/office/powerpoint/2010/main" val="421772085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a:r>
              <a:rPr lang="en-GB" altLang="en-US" sz="3600" dirty="0" smtClean="0"/>
              <a:t>WP4 Non contract reproduction of cultural heritage objects</a:t>
            </a:r>
          </a:p>
        </p:txBody>
      </p:sp>
      <p:sp>
        <p:nvSpPr>
          <p:cNvPr id="23556"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528" y="1052736"/>
            <a:ext cx="8208963" cy="7100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lvl="1" eaLnBrk="1" hangingPunct="1">
              <a:buClr>
                <a:srgbClr val="FFFFFF"/>
              </a:buClr>
              <a:buFont typeface="Arial" panose="020B0604020202020204" pitchFamily="34" charset="0"/>
              <a:buChar char="•"/>
            </a:pPr>
            <a:r>
              <a:rPr lang="en-GB" sz="2000" dirty="0" smtClean="0"/>
              <a:t>Task 4.1 </a:t>
            </a:r>
            <a:r>
              <a:rPr lang="en-GB" altLang="en-US" sz="2000" dirty="0" smtClean="0"/>
              <a:t>Evaluation of the virtual reproduction of physical objects </a:t>
            </a:r>
            <a:r>
              <a:rPr lang="en-GB" sz="2000" dirty="0" smtClean="0"/>
              <a:t>(RBINS, 1-12mths)</a:t>
            </a:r>
            <a:endParaRPr lang="en-GB" altLang="en-US" sz="2000" dirty="0" smtClean="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6981" y="2060848"/>
            <a:ext cx="5282056" cy="3960440"/>
          </a:xfrm>
          <a:prstGeom prst="rect">
            <a:avLst/>
          </a:prstGeom>
        </p:spPr>
      </p:pic>
      <p:sp>
        <p:nvSpPr>
          <p:cNvPr id="6" name="Rectangle 3"/>
          <p:cNvSpPr>
            <a:spLocks noChangeArrowheads="1"/>
          </p:cNvSpPr>
          <p:nvPr/>
        </p:nvSpPr>
        <p:spPr bwMode="auto">
          <a:xfrm>
            <a:off x="935037" y="6118187"/>
            <a:ext cx="8208963"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marL="457200" lvl="1" indent="0" eaLnBrk="1" hangingPunct="1">
              <a:buClr>
                <a:srgbClr val="FFFFFF"/>
              </a:buClr>
              <a:buNone/>
            </a:pPr>
            <a:r>
              <a:rPr lang="en-GB" sz="2000" dirty="0" smtClean="0"/>
              <a:t>Currently evaluating 3D printing of skulls –Turkana boy</a:t>
            </a:r>
            <a:endParaRPr lang="en-GB" altLang="en-US" sz="2000" dirty="0" smtClean="0"/>
          </a:p>
        </p:txBody>
      </p:sp>
    </p:spTree>
    <p:extLst>
      <p:ext uri="{BB962C8B-B14F-4D97-AF65-F5344CB8AC3E}">
        <p14:creationId xmlns:p14="http://schemas.microsoft.com/office/powerpoint/2010/main" val="128256981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a:r>
              <a:rPr lang="en-GB" altLang="en-US" sz="3600" dirty="0" smtClean="0"/>
              <a:t>WP4 Non contract reproduction of cultural heritage objects</a:t>
            </a:r>
          </a:p>
        </p:txBody>
      </p:sp>
      <p:sp>
        <p:nvSpPr>
          <p:cNvPr id="23556"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528" y="1052736"/>
            <a:ext cx="8208963" cy="7100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lvl="1" eaLnBrk="1" hangingPunct="1">
              <a:buClr>
                <a:srgbClr val="FFFFFF"/>
              </a:buClr>
              <a:buFont typeface="Arial" panose="020B0604020202020204" pitchFamily="34" charset="0"/>
              <a:buChar char="•"/>
            </a:pPr>
            <a:r>
              <a:rPr lang="en-GB" sz="2000" dirty="0"/>
              <a:t>Task 4.1 </a:t>
            </a:r>
            <a:r>
              <a:rPr lang="en-GB" altLang="en-US" sz="2000" dirty="0"/>
              <a:t>Evaluation of the virtual reproduction of physical objects </a:t>
            </a:r>
            <a:r>
              <a:rPr lang="en-GB" sz="2000" dirty="0"/>
              <a:t>(RBINS, 1-12mths)</a:t>
            </a:r>
            <a:endParaRPr lang="en-GB" altLang="en-US" sz="2000" dirty="0"/>
          </a:p>
        </p:txBody>
      </p:sp>
      <p:pic>
        <p:nvPicPr>
          <p:cNvPr id="4" name="Picture 3"/>
          <p:cNvPicPr>
            <a:picLocks noChangeAspect="1"/>
          </p:cNvPicPr>
          <p:nvPr/>
        </p:nvPicPr>
        <p:blipFill>
          <a:blip r:embed="rId3"/>
          <a:stretch>
            <a:fillRect/>
          </a:stretch>
        </p:blipFill>
        <p:spPr>
          <a:xfrm>
            <a:off x="2195736" y="2204864"/>
            <a:ext cx="4311394" cy="3331984"/>
          </a:xfrm>
          <a:prstGeom prst="rect">
            <a:avLst/>
          </a:prstGeom>
        </p:spPr>
      </p:pic>
      <p:sp>
        <p:nvSpPr>
          <p:cNvPr id="6" name="Rectangle 3"/>
          <p:cNvSpPr>
            <a:spLocks noChangeArrowheads="1"/>
          </p:cNvSpPr>
          <p:nvPr/>
        </p:nvSpPr>
        <p:spPr bwMode="auto">
          <a:xfrm>
            <a:off x="827584" y="5805264"/>
            <a:ext cx="8208963" cy="7100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marL="457200" lvl="1" indent="0" eaLnBrk="1" hangingPunct="1">
              <a:buClr>
                <a:srgbClr val="FFFFFF"/>
              </a:buClr>
              <a:buNone/>
            </a:pPr>
            <a:r>
              <a:rPr lang="en-GB" altLang="en-US" sz="2000" dirty="0" smtClean="0"/>
              <a:t>Comparison of skulls in </a:t>
            </a:r>
            <a:r>
              <a:rPr lang="en-GB" altLang="en-US" sz="2000" dirty="0" err="1" smtClean="0"/>
              <a:t>GomInspect</a:t>
            </a:r>
            <a:r>
              <a:rPr lang="en-GB" altLang="en-US" sz="2000" dirty="0" smtClean="0"/>
              <a:t>. This programme also used in Task 4.2 to close holes in 3D models to make suitable for printing</a:t>
            </a:r>
            <a:endParaRPr lang="en-GB" altLang="en-US" sz="2000" dirty="0"/>
          </a:p>
        </p:txBody>
      </p:sp>
    </p:spTree>
    <p:extLst>
      <p:ext uri="{BB962C8B-B14F-4D97-AF65-F5344CB8AC3E}">
        <p14:creationId xmlns:p14="http://schemas.microsoft.com/office/powerpoint/2010/main" val="90307663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2"/>
          <p:cNvSpPr txBox="1">
            <a:spLocks noChangeArrowheads="1"/>
          </p:cNvSpPr>
          <p:nvPr/>
        </p:nvSpPr>
        <p:spPr bwMode="auto">
          <a:xfrm>
            <a:off x="827088" y="-1428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r>
              <a:rPr lang="en-GB" altLang="en-US" sz="3600" dirty="0" smtClean="0"/>
              <a:t>WP4</a:t>
            </a:r>
            <a:r>
              <a:rPr lang="en-GB" altLang="en-US" sz="3600" dirty="0" smtClean="0">
                <a:solidFill>
                  <a:srgbClr val="FFFF00"/>
                </a:solidFill>
              </a:rPr>
              <a:t> </a:t>
            </a:r>
            <a:r>
              <a:rPr lang="en-GB" altLang="en-US" sz="3600" dirty="0">
                <a:solidFill>
                  <a:srgbClr val="FFFF00"/>
                </a:solidFill>
              </a:rPr>
              <a:t>Prepare fossils for 3D printing</a:t>
            </a:r>
            <a:endParaRPr lang="en-GB" altLang="en-US" sz="3600" dirty="0"/>
          </a:p>
        </p:txBody>
      </p:sp>
      <p:sp>
        <p:nvSpPr>
          <p:cNvPr id="72707"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cxnSp>
        <p:nvCxnSpPr>
          <p:cNvPr id="72709" name="Straight Arrow Connector 2"/>
          <p:cNvCxnSpPr>
            <a:cxnSpLocks noChangeShapeType="1"/>
          </p:cNvCxnSpPr>
          <p:nvPr/>
        </p:nvCxnSpPr>
        <p:spPr bwMode="auto">
          <a:xfrm>
            <a:off x="3995738" y="3357563"/>
            <a:ext cx="1655762" cy="0"/>
          </a:xfrm>
          <a:prstGeom prst="straightConnector1">
            <a:avLst/>
          </a:prstGeom>
          <a:noFill/>
          <a:ln w="111125" algn="ctr">
            <a:solidFill>
              <a:srgbClr val="FF0000"/>
            </a:solidFill>
            <a:round/>
            <a:headEnd/>
            <a:tailEnd type="arrow" w="med" len="med"/>
          </a:ln>
          <a:extLst>
            <a:ext uri="{909E8E84-426E-40DD-AFC4-6F175D3DCCD1}">
              <a14:hiddenFill xmlns:a14="http://schemas.microsoft.com/office/drawing/2010/main">
                <a:noFill/>
              </a14:hiddenFill>
            </a:ext>
          </a:extLst>
        </p:spPr>
      </p:cxnSp>
      <p:pic>
        <p:nvPicPr>
          <p:cNvPr id="72710"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8144" y="1700808"/>
            <a:ext cx="2525214" cy="453000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1"/>
          <p:cNvPicPr>
            <a:picLocks noChangeAspect="1"/>
          </p:cNvPicPr>
          <p:nvPr/>
        </p:nvPicPr>
        <p:blipFill>
          <a:blip r:embed="rId4">
            <a:extLst>
              <a:ext uri="{28A0092B-C50C-407E-A947-70E740481C1C}">
                <a14:useLocalDpi xmlns:a14="http://schemas.microsoft.com/office/drawing/2010/main" val="0"/>
              </a:ext>
            </a:extLst>
          </a:blip>
          <a:srcRect t="7840" b="25365"/>
          <a:stretch>
            <a:fillRect/>
          </a:stretch>
        </p:blipFill>
        <p:spPr bwMode="auto">
          <a:xfrm>
            <a:off x="1115616" y="1556792"/>
            <a:ext cx="2133600" cy="506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67544" y="1000125"/>
            <a:ext cx="8208912" cy="400110"/>
          </a:xfrm>
          <a:prstGeom prst="rect">
            <a:avLst/>
          </a:prstGeom>
        </p:spPr>
        <p:txBody>
          <a:bodyPr wrap="square">
            <a:spAutoFit/>
          </a:bodyPr>
          <a:lstStyle/>
          <a:p>
            <a:pPr lvl="1" eaLnBrk="1" hangingPunct="1">
              <a:buClr>
                <a:srgbClr val="FFFFFF"/>
              </a:buClr>
              <a:buFont typeface="Arial" panose="020B0604020202020204" pitchFamily="34" charset="0"/>
              <a:buChar char="•"/>
            </a:pPr>
            <a:r>
              <a:rPr lang="en-GB" sz="2000" dirty="0"/>
              <a:t>Task 4.2 Preparing the 3D models for an easy and accurate </a:t>
            </a:r>
            <a:r>
              <a:rPr lang="en-GB" sz="2000" dirty="0" smtClean="0"/>
              <a:t>3D</a:t>
            </a:r>
            <a:endParaRPr lang="en-GB" altLang="en-US" sz="2000" dirty="0"/>
          </a:p>
        </p:txBody>
      </p:sp>
    </p:spTree>
    <p:extLst>
      <p:ext uri="{BB962C8B-B14F-4D97-AF65-F5344CB8AC3E}">
        <p14:creationId xmlns:p14="http://schemas.microsoft.com/office/powerpoint/2010/main" val="309422300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a:r>
              <a:rPr lang="en-GB" altLang="en-US" sz="3600" dirty="0" smtClean="0"/>
              <a:t>WP4 Non contract reproduction of cultural heritage objects</a:t>
            </a:r>
          </a:p>
        </p:txBody>
      </p:sp>
      <p:sp>
        <p:nvSpPr>
          <p:cNvPr id="23556"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528" y="1052736"/>
            <a:ext cx="8208963" cy="7100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lvl="1" eaLnBrk="1" hangingPunct="1">
              <a:buClr>
                <a:srgbClr val="FFFFFF"/>
              </a:buClr>
              <a:buFont typeface="Arial" panose="020B0604020202020204" pitchFamily="34" charset="0"/>
              <a:buChar char="•"/>
            </a:pPr>
            <a:r>
              <a:rPr lang="en-GB" sz="2000" dirty="0"/>
              <a:t>Task 4.3. Creation of a digital space network of non-contact moulds (RBINS, 6-18mths)</a:t>
            </a:r>
            <a:endParaRPr lang="en-GB" altLang="en-US" sz="2000" dirty="0"/>
          </a:p>
        </p:txBody>
      </p:sp>
      <p:pic>
        <p:nvPicPr>
          <p:cNvPr id="4" name="060ADB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73857" y="1885914"/>
            <a:ext cx="7308304" cy="4638743"/>
          </a:xfrm>
          <a:prstGeom prst="rect">
            <a:avLst/>
          </a:prstGeom>
        </p:spPr>
      </p:pic>
    </p:spTree>
    <p:extLst>
      <p:ext uri="{BB962C8B-B14F-4D97-AF65-F5344CB8AC3E}">
        <p14:creationId xmlns:p14="http://schemas.microsoft.com/office/powerpoint/2010/main" val="355727540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seq concurrent="1" nextAc="seek">
              <p:cTn id="3" restart="whenNotActive" fill="hold" evtFilter="cancelBubble" nodeType="interactiveSeq">
                <p:stCondLst>
                  <p:cond evt="onClick" delay="0">
                    <p:tgtEl>
                      <p:spTgt spid="4"/>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p:cTn id="7" dur="1" fill="hold"/>
                                        <p:tgtEl>
                                          <p:spTgt spid="4"/>
                                        </p:tgtEl>
                                      </p:cBhvr>
                                    </p:cmd>
                                  </p:childTnLst>
                                </p:cTn>
                              </p:par>
                            </p:childTnLst>
                          </p:cTn>
                        </p:par>
                      </p:childTnLst>
                    </p:cTn>
                  </p:par>
                </p:childTnLst>
              </p:cTn>
              <p:nextCondLst>
                <p:cond evt="onClick" delay="0">
                  <p:tgtEl>
                    <p:spTgt spid="4"/>
                  </p:tgtEl>
                </p:cond>
              </p:nextCondLst>
            </p:seq>
            <p:video>
              <p:cMediaNode vol="80000">
                <p:cTn id="8" fill="hold" display="0">
                  <p:stCondLst>
                    <p:cond delay="indefinite"/>
                  </p:stCondLst>
                </p:cTn>
                <p:tgtEl>
                  <p:spTgt spid="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a:r>
              <a:rPr lang="en-GB" altLang="en-US" sz="3600" dirty="0" smtClean="0"/>
              <a:t>WP4 Non contract reproduction of cultural heritage objects</a:t>
            </a:r>
          </a:p>
        </p:txBody>
      </p:sp>
      <p:sp>
        <p:nvSpPr>
          <p:cNvPr id="23556"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528" y="1052736"/>
            <a:ext cx="8208963" cy="7100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lvl="1" eaLnBrk="1" hangingPunct="1">
              <a:buClr>
                <a:srgbClr val="FFFFFF"/>
              </a:buClr>
              <a:buFont typeface="Arial" panose="020B0604020202020204" pitchFamily="34" charset="0"/>
              <a:buChar char="•"/>
            </a:pPr>
            <a:r>
              <a:rPr lang="en-GB" sz="2000" dirty="0"/>
              <a:t>Task 4.3. Creation of a digital space network of non-contact moulds (RBINS, 6-18mths)</a:t>
            </a:r>
            <a:endParaRPr lang="en-GB" altLang="en-US" sz="2000" dirty="0"/>
          </a:p>
        </p:txBody>
      </p:sp>
      <p:pic>
        <p:nvPicPr>
          <p:cNvPr id="2" name="624C89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59632" y="2132856"/>
            <a:ext cx="6480720" cy="4113457"/>
          </a:xfrm>
          <a:prstGeom prst="rect">
            <a:avLst/>
          </a:prstGeom>
        </p:spPr>
      </p:pic>
    </p:spTree>
    <p:extLst>
      <p:ext uri="{BB962C8B-B14F-4D97-AF65-F5344CB8AC3E}">
        <p14:creationId xmlns:p14="http://schemas.microsoft.com/office/powerpoint/2010/main" val="283088131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seq concurrent="1" nextAc="seek">
              <p:cTn id="3" restart="whenNotActive" fill="hold" evtFilter="cancelBubble" nodeType="interactiveSeq">
                <p:stCondLst>
                  <p:cond evt="onClick" delay="0">
                    <p:tgtEl>
                      <p:spTgt spid="2"/>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p:cTn id="7" dur="1" fill="hold"/>
                                        <p:tgtEl>
                                          <p:spTgt spid="2"/>
                                        </p:tgtEl>
                                      </p:cBhvr>
                                    </p:cmd>
                                  </p:childTnLst>
                                </p:cTn>
                              </p:par>
                            </p:childTnLst>
                          </p:cTn>
                        </p:par>
                      </p:childTnLst>
                    </p:cTn>
                  </p:par>
                </p:childTnLst>
              </p:cTn>
              <p:nextCondLst>
                <p:cond evt="onClick" delay="0">
                  <p:tgtEl>
                    <p:spTgt spid="2"/>
                  </p:tgtEl>
                </p:cond>
              </p:nextCondLst>
            </p:seq>
            <p:video>
              <p:cMediaNode vol="80000">
                <p:cTn id="8" fill="hold" display="0">
                  <p:stCondLst>
                    <p:cond delay="indefinite"/>
                  </p:stCondLst>
                </p:cTn>
                <p:tgtEl>
                  <p:spTgt spid="2"/>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a:r>
              <a:rPr lang="en-GB" altLang="en-US" sz="3600" dirty="0" smtClean="0"/>
              <a:t>WP4 Non contract reproduction of cultural heritage objects</a:t>
            </a:r>
          </a:p>
        </p:txBody>
      </p:sp>
      <p:sp>
        <p:nvSpPr>
          <p:cNvPr id="23556"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528" y="1052736"/>
            <a:ext cx="8208963" cy="7100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lvl="1" eaLnBrk="1" hangingPunct="1">
              <a:buClr>
                <a:srgbClr val="FFFFFF"/>
              </a:buClr>
              <a:buFont typeface="Arial" panose="020B0604020202020204" pitchFamily="34" charset="0"/>
              <a:buChar char="•"/>
            </a:pPr>
            <a:r>
              <a:rPr lang="en-GB" sz="2000" dirty="0"/>
              <a:t>Task 4.3. Creation of a digital space network of non-contact moulds (RBINS, 6-18mths)</a:t>
            </a:r>
            <a:endParaRPr lang="en-GB" altLang="en-US" sz="2000" dirty="0"/>
          </a:p>
        </p:txBody>
      </p:sp>
      <p:pic>
        <p:nvPicPr>
          <p:cNvPr id="4" name="9F84C6">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25860" y="1954934"/>
            <a:ext cx="7092280" cy="4501628"/>
          </a:xfrm>
          <a:prstGeom prst="rect">
            <a:avLst/>
          </a:prstGeom>
        </p:spPr>
      </p:pic>
    </p:spTree>
    <p:extLst>
      <p:ext uri="{BB962C8B-B14F-4D97-AF65-F5344CB8AC3E}">
        <p14:creationId xmlns:p14="http://schemas.microsoft.com/office/powerpoint/2010/main" val="163180375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seq concurrent="1" nextAc="seek">
              <p:cTn id="3" restart="whenNotActive" fill="hold" evtFilter="cancelBubble" nodeType="interactiveSeq">
                <p:stCondLst>
                  <p:cond evt="onClick" delay="0">
                    <p:tgtEl>
                      <p:spTgt spid="4"/>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p:cTn id="7" dur="1" fill="hold"/>
                                        <p:tgtEl>
                                          <p:spTgt spid="4"/>
                                        </p:tgtEl>
                                      </p:cBhvr>
                                    </p:cmd>
                                  </p:childTnLst>
                                </p:cTn>
                              </p:par>
                            </p:childTnLst>
                          </p:cTn>
                        </p:par>
                      </p:childTnLst>
                    </p:cTn>
                  </p:par>
                </p:childTnLst>
              </p:cTn>
              <p:nextCondLst>
                <p:cond evt="onClick" delay="0">
                  <p:tgtEl>
                    <p:spTgt spid="4"/>
                  </p:tgtEl>
                </p:cond>
              </p:nextCondLst>
            </p:seq>
            <p:video>
              <p:cMediaNode vol="80000">
                <p:cTn id="8" fill="hold" display="0">
                  <p:stCondLst>
                    <p:cond delay="indefinite"/>
                  </p:stCondLst>
                </p:cTn>
                <p:tgtEl>
                  <p:spTgt spid="4"/>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r>
              <a:rPr lang="en-GB" altLang="en-US" sz="3600" dirty="0" smtClean="0"/>
              <a:t>WP5 Creation of  multilingual website based on </a:t>
            </a:r>
            <a:r>
              <a:rPr lang="en-GB" altLang="en-US" sz="3600" dirty="0" err="1" smtClean="0"/>
              <a:t>Neandertals</a:t>
            </a:r>
            <a:endParaRPr lang="en-GB" altLang="en-US" sz="3600" dirty="0"/>
          </a:p>
        </p:txBody>
      </p:sp>
      <p:sp>
        <p:nvSpPr>
          <p:cNvPr id="23556"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528" y="1052736"/>
            <a:ext cx="8208963" cy="5490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eaLnBrk="1" hangingPunct="1">
              <a:buClr>
                <a:srgbClr val="FFFFFF"/>
              </a:buClr>
              <a:buFont typeface="Arial" panose="020B0604020202020204" pitchFamily="34" charset="0"/>
              <a:buChar char="•"/>
            </a:pPr>
            <a:r>
              <a:rPr lang="en-GB" sz="2400" dirty="0"/>
              <a:t>The aim of this WP is to create an International website based on </a:t>
            </a:r>
            <a:r>
              <a:rPr lang="en-GB" sz="2400" dirty="0" err="1"/>
              <a:t>Neandertals</a:t>
            </a:r>
            <a:r>
              <a:rPr lang="en-GB" sz="2400" dirty="0"/>
              <a:t>. The website will be created by ADIA in conjunction with RBINS and the new state of the art research in </a:t>
            </a:r>
            <a:r>
              <a:rPr lang="en-GB" sz="2400" dirty="0" err="1"/>
              <a:t>Neandertals</a:t>
            </a:r>
            <a:r>
              <a:rPr lang="en-GB" sz="2400" dirty="0"/>
              <a:t> being performed at VUB and ULB will be incorporated into the </a:t>
            </a:r>
            <a:r>
              <a:rPr lang="en-GB" sz="2400" dirty="0" smtClean="0"/>
              <a:t>website</a:t>
            </a:r>
          </a:p>
          <a:p>
            <a:pPr lvl="1" eaLnBrk="1" hangingPunct="1">
              <a:buClr>
                <a:srgbClr val="FFFFFF"/>
              </a:buClr>
              <a:buFont typeface="Arial" panose="020B0604020202020204" pitchFamily="34" charset="0"/>
              <a:buChar char="•"/>
            </a:pPr>
            <a:r>
              <a:rPr lang="en-GB" altLang="en-US" sz="2000" dirty="0" smtClean="0"/>
              <a:t>Task 5.1 Content of the website (ADIA, 1-6mths)</a:t>
            </a:r>
          </a:p>
          <a:p>
            <a:pPr lvl="1" eaLnBrk="1" hangingPunct="1">
              <a:buClr>
                <a:srgbClr val="FFFFFF"/>
              </a:buClr>
              <a:buFont typeface="Arial" panose="020B0604020202020204" pitchFamily="34" charset="0"/>
              <a:buChar char="•"/>
            </a:pPr>
            <a:r>
              <a:rPr lang="en-GB" altLang="en-US" sz="2000" dirty="0" smtClean="0"/>
              <a:t>Task 5.2 Scenario (ADIA, 1-6mths)</a:t>
            </a:r>
          </a:p>
          <a:p>
            <a:pPr lvl="1" eaLnBrk="1" hangingPunct="1">
              <a:buClr>
                <a:srgbClr val="FFFFFF"/>
              </a:buClr>
              <a:buFont typeface="Arial" panose="020B0604020202020204" pitchFamily="34" charset="0"/>
              <a:buChar char="•"/>
            </a:pPr>
            <a:r>
              <a:rPr lang="en-GB" altLang="en-US" sz="2000" dirty="0" smtClean="0"/>
              <a:t>Task 5.3 Text writing and collection of documents (ADIA, 1-6mths)</a:t>
            </a:r>
          </a:p>
          <a:p>
            <a:pPr lvl="1" eaLnBrk="1" hangingPunct="1">
              <a:buClr>
                <a:srgbClr val="FFFFFF"/>
              </a:buClr>
              <a:buFont typeface="Arial" panose="020B0604020202020204" pitchFamily="34" charset="0"/>
              <a:buChar char="•"/>
            </a:pPr>
            <a:r>
              <a:rPr lang="en-GB" altLang="en-US" sz="2000" dirty="0" smtClean="0"/>
              <a:t>Task 5.4 Creation and design of the website (ADIA, 6-24mths)</a:t>
            </a:r>
          </a:p>
          <a:p>
            <a:pPr lvl="1" eaLnBrk="1" hangingPunct="1">
              <a:buClr>
                <a:srgbClr val="FFFFFF"/>
              </a:buClr>
              <a:buFont typeface="Arial" panose="020B0604020202020204" pitchFamily="34" charset="0"/>
              <a:buChar char="•"/>
            </a:pPr>
            <a:r>
              <a:rPr lang="en-GB" altLang="en-US" sz="2000" dirty="0" smtClean="0"/>
              <a:t>Task 5.5 Upload and integration of the 3D models and animation on </a:t>
            </a:r>
            <a:r>
              <a:rPr lang="en-GB" altLang="en-US" sz="2000" dirty="0" err="1" smtClean="0"/>
              <a:t>Sketchfab</a:t>
            </a:r>
            <a:r>
              <a:rPr lang="en-GB" altLang="en-US" sz="2000" dirty="0" smtClean="0"/>
              <a:t> platform (ADIA, 6-12mths)</a:t>
            </a:r>
          </a:p>
          <a:p>
            <a:pPr lvl="1" eaLnBrk="1" hangingPunct="1">
              <a:buClr>
                <a:srgbClr val="FFFFFF"/>
              </a:buClr>
              <a:buFont typeface="Arial" panose="020B0604020202020204" pitchFamily="34" charset="0"/>
              <a:buChar char="•"/>
            </a:pPr>
            <a:r>
              <a:rPr lang="en-GB" altLang="en-US" sz="2000" dirty="0" smtClean="0"/>
              <a:t>Task 5.6 Testing of the rendering and interactions (ADIA, 18-24mths)</a:t>
            </a:r>
          </a:p>
          <a:p>
            <a:pPr lvl="1" eaLnBrk="1" hangingPunct="1">
              <a:buClr>
                <a:srgbClr val="FFFFFF"/>
              </a:buClr>
              <a:buFont typeface="Arial" panose="020B0604020202020204" pitchFamily="34" charset="0"/>
              <a:buChar char="•"/>
            </a:pPr>
            <a:r>
              <a:rPr lang="en-GB" altLang="en-US" sz="2000" dirty="0" smtClean="0"/>
              <a:t>Task 5.7 Translation in Dutch and English (ADIA, 18-24mths)</a:t>
            </a:r>
          </a:p>
          <a:p>
            <a:pPr marL="457200" lvl="1" indent="0" eaLnBrk="1" hangingPunct="1">
              <a:buClr>
                <a:srgbClr val="FFFFFF"/>
              </a:buClr>
              <a:buNone/>
            </a:pPr>
            <a:endParaRPr lang="en-GB" altLang="en-US" sz="2400" dirty="0"/>
          </a:p>
        </p:txBody>
      </p:sp>
    </p:spTree>
    <p:extLst>
      <p:ext uri="{BB962C8B-B14F-4D97-AF65-F5344CB8AC3E}">
        <p14:creationId xmlns:p14="http://schemas.microsoft.com/office/powerpoint/2010/main" val="231859211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611560" y="-1079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a:r>
              <a:rPr lang="en-GB" altLang="en-US" sz="3600" dirty="0" smtClean="0"/>
              <a:t>WP2 Task 2.2 Definition of User specification (2.2.1) </a:t>
            </a:r>
            <a:endParaRPr lang="en-GB" altLang="en-US" sz="3600" dirty="0"/>
          </a:p>
        </p:txBody>
      </p:sp>
      <p:sp>
        <p:nvSpPr>
          <p:cNvPr id="58371"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850" y="1035050"/>
            <a:ext cx="8732838" cy="10793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eaLnBrk="0" hangingPunct="0">
              <a:spcBef>
                <a:spcPts val="8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itchFamily="34" charset="0"/>
                <a:ea typeface="Lucida Sans Unicode" pitchFamily="34" charset="0"/>
                <a:cs typeface="Lucida Sans Unicode" pitchFamily="34" charset="0"/>
              </a:defRPr>
            </a:lvl1pPr>
            <a:lvl2pPr eaLnBrk="0" hangingPunct="0">
              <a:spcBef>
                <a:spcPts val="7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itchFamily="34" charset="0"/>
                <a:ea typeface="Lucida Sans Unicode" pitchFamily="34" charset="0"/>
                <a:cs typeface="Lucida Sans Unicode" pitchFamily="34" charset="0"/>
              </a:defRPr>
            </a:lvl2pPr>
            <a:lvl3pPr eaLnBrk="0" hangingPunct="0">
              <a:spcBef>
                <a:spcPts val="6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itchFamily="34" charset="0"/>
                <a:ea typeface="Lucida Sans Unicode" pitchFamily="34" charset="0"/>
                <a:cs typeface="Lucida Sans Unicode" pitchFamily="34" charset="0"/>
              </a:defRPr>
            </a:lvl3pPr>
            <a:lvl4pPr eaLnBrk="0" hangingPunct="0">
              <a:spcBef>
                <a:spcPts val="5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4pPr>
            <a:lvl5pPr eaLnBrk="0" hangingPunct="0">
              <a:spcBef>
                <a:spcPts val="5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5pPr>
            <a:lvl6pPr marL="25146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6pPr>
            <a:lvl7pPr marL="29718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7pPr>
            <a:lvl8pPr marL="34290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8pPr>
            <a:lvl9pPr marL="38862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9pPr>
          </a:lstStyle>
          <a:p>
            <a:pPr marL="0" indent="0" eaLnBrk="1" hangingPunct="1">
              <a:buClr>
                <a:srgbClr val="FFFFFF"/>
              </a:buClr>
              <a:buNone/>
              <a:defRPr/>
            </a:pPr>
            <a:r>
              <a:rPr lang="en-GB" altLang="en-US" sz="2400" dirty="0" smtClean="0">
                <a:solidFill>
                  <a:schemeClr val="bg1"/>
                </a:solidFill>
              </a:rPr>
              <a:t>Scale new dataset  - </a:t>
            </a:r>
            <a:r>
              <a:rPr lang="en-US" altLang="en-US" sz="2000" i="1" dirty="0" smtClean="0"/>
              <a:t>When scaling a specific object – the system does not currently allow you to scale the landmarks on this object. This means that you have to redo all landmarks if you wish to scale an object. </a:t>
            </a:r>
          </a:p>
        </p:txBody>
      </p:sp>
      <p:pic>
        <p:nvPicPr>
          <p:cNvPr id="7" name="Picture 6"/>
          <p:cNvPicPr>
            <a:picLocks noChangeAspect="1"/>
          </p:cNvPicPr>
          <p:nvPr/>
        </p:nvPicPr>
        <p:blipFill rotWithShape="1">
          <a:blip r:embed="rId3"/>
          <a:srcRect r="49718" b="3501"/>
          <a:stretch/>
        </p:blipFill>
        <p:spPr>
          <a:xfrm>
            <a:off x="755576" y="2276872"/>
            <a:ext cx="7002099" cy="4199425"/>
          </a:xfrm>
          <a:prstGeom prst="rect">
            <a:avLst/>
          </a:prstGeom>
        </p:spPr>
      </p:pic>
      <p:pic>
        <p:nvPicPr>
          <p:cNvPr id="8" name="Picture 7"/>
          <p:cNvPicPr>
            <a:picLocks noChangeAspect="1"/>
          </p:cNvPicPr>
          <p:nvPr/>
        </p:nvPicPr>
        <p:blipFill rotWithShape="1">
          <a:blip r:embed="rId4"/>
          <a:srcRect l="-1187" t="-400" r="51187" b="5040"/>
          <a:stretch/>
        </p:blipFill>
        <p:spPr>
          <a:xfrm>
            <a:off x="794004" y="2277120"/>
            <a:ext cx="6925242" cy="4127417"/>
          </a:xfrm>
          <a:prstGeom prst="rect">
            <a:avLst/>
          </a:prstGeom>
        </p:spPr>
      </p:pic>
    </p:spTree>
    <p:extLst>
      <p:ext uri="{BB962C8B-B14F-4D97-AF65-F5344CB8AC3E}">
        <p14:creationId xmlns:p14="http://schemas.microsoft.com/office/powerpoint/2010/main" val="68199150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r>
              <a:rPr lang="en-GB" altLang="en-US" sz="3600" dirty="0" smtClean="0"/>
              <a:t>WP6 Creation of a Neandertal Avatar based game</a:t>
            </a:r>
          </a:p>
        </p:txBody>
      </p:sp>
      <p:sp>
        <p:nvSpPr>
          <p:cNvPr id="23556"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528" y="1052736"/>
            <a:ext cx="8208963" cy="57216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eaLnBrk="1" hangingPunct="1">
              <a:buClr>
                <a:srgbClr val="FFFFFF"/>
              </a:buClr>
              <a:buFont typeface="Arial" panose="020B0604020202020204" pitchFamily="34" charset="0"/>
              <a:buChar char="•"/>
            </a:pPr>
            <a:r>
              <a:rPr lang="en-GB" sz="2400" dirty="0"/>
              <a:t>The aim of this WP is to create a Neandertal Avatar based on the Spy II skeleton and to use that avatar in computer games for both educational purposes for school children taking part in the animations by ADIA and for use in serious gaming. The avatar will also be used in the project website</a:t>
            </a:r>
            <a:r>
              <a:rPr lang="en-GB" sz="2400" dirty="0" smtClean="0"/>
              <a:t>.</a:t>
            </a:r>
          </a:p>
          <a:p>
            <a:pPr lvl="1" eaLnBrk="1" hangingPunct="1">
              <a:buClr>
                <a:srgbClr val="FFFFFF"/>
              </a:buClr>
              <a:buFont typeface="Arial" panose="020B0604020202020204" pitchFamily="34" charset="0"/>
              <a:buChar char="•"/>
            </a:pPr>
            <a:r>
              <a:rPr lang="en-GB" sz="2000" dirty="0" smtClean="0"/>
              <a:t>Task 6.1. </a:t>
            </a:r>
            <a:r>
              <a:rPr lang="en-GB" sz="2000" dirty="0"/>
              <a:t>Preparation of the reconstructed skeleton </a:t>
            </a:r>
            <a:r>
              <a:rPr lang="en-GB" altLang="en-US" sz="2000" dirty="0" smtClean="0"/>
              <a:t>(VUB, 6-12mths)</a:t>
            </a:r>
            <a:endParaRPr lang="en-GB" sz="2000" dirty="0" smtClean="0"/>
          </a:p>
          <a:p>
            <a:pPr lvl="1" eaLnBrk="1" hangingPunct="1">
              <a:buClr>
                <a:srgbClr val="FFFFFF"/>
              </a:buClr>
              <a:buFont typeface="Arial" panose="020B0604020202020204" pitchFamily="34" charset="0"/>
              <a:buChar char="•"/>
            </a:pPr>
            <a:r>
              <a:rPr lang="en-GB" sz="2000" dirty="0" smtClean="0"/>
              <a:t>Task 6.2. </a:t>
            </a:r>
            <a:r>
              <a:rPr lang="en-GB" sz="2000" dirty="0"/>
              <a:t>Identification of gaming scenarios for specific age groups for educational purposes </a:t>
            </a:r>
            <a:r>
              <a:rPr lang="en-GB" altLang="en-US" sz="2000" dirty="0" smtClean="0"/>
              <a:t>(ADIA, 12-18mths)</a:t>
            </a:r>
            <a:endParaRPr lang="en-GB" sz="2000" dirty="0" smtClean="0"/>
          </a:p>
          <a:p>
            <a:pPr lvl="1" eaLnBrk="1" hangingPunct="1">
              <a:buClr>
                <a:srgbClr val="FFFFFF"/>
              </a:buClr>
              <a:buFont typeface="Arial" panose="020B0604020202020204" pitchFamily="34" charset="0"/>
              <a:buChar char="•"/>
            </a:pPr>
            <a:r>
              <a:rPr lang="en-GB" sz="2000" dirty="0" smtClean="0"/>
              <a:t>Task 6.3 </a:t>
            </a:r>
            <a:r>
              <a:rPr lang="en-GB" sz="2000" dirty="0"/>
              <a:t>Analysis which existing serious games to use for the developed Neandertal avatar </a:t>
            </a:r>
            <a:r>
              <a:rPr lang="en-GB" sz="2000" dirty="0" smtClean="0"/>
              <a:t> </a:t>
            </a:r>
            <a:r>
              <a:rPr lang="en-GB" altLang="en-US" sz="2000" dirty="0" smtClean="0"/>
              <a:t>(RBINS, 12-18mths)</a:t>
            </a:r>
            <a:endParaRPr lang="en-GB" sz="2000" dirty="0" smtClean="0"/>
          </a:p>
          <a:p>
            <a:pPr lvl="1" eaLnBrk="1" hangingPunct="1">
              <a:buClr>
                <a:srgbClr val="FFFFFF"/>
              </a:buClr>
              <a:buFont typeface="Arial" panose="020B0604020202020204" pitchFamily="34" charset="0"/>
              <a:buChar char="•"/>
            </a:pPr>
            <a:r>
              <a:rPr lang="en-GB" sz="2000" dirty="0" smtClean="0"/>
              <a:t>Task </a:t>
            </a:r>
            <a:r>
              <a:rPr lang="en-GB" sz="2000" dirty="0"/>
              <a:t>6.4 Development of tablet games </a:t>
            </a:r>
            <a:r>
              <a:rPr lang="en-GB" altLang="en-US" sz="2000" dirty="0" smtClean="0"/>
              <a:t>(VUB, 18-24mths)</a:t>
            </a:r>
            <a:endParaRPr lang="en-GB" sz="2000" dirty="0" smtClean="0"/>
          </a:p>
          <a:p>
            <a:pPr lvl="1" eaLnBrk="1" hangingPunct="1">
              <a:buClr>
                <a:srgbClr val="FFFFFF"/>
              </a:buClr>
              <a:buFont typeface="Arial" panose="020B0604020202020204" pitchFamily="34" charset="0"/>
              <a:buChar char="•"/>
            </a:pPr>
            <a:r>
              <a:rPr lang="en-GB" sz="2000" dirty="0" smtClean="0"/>
              <a:t>Task </a:t>
            </a:r>
            <a:r>
              <a:rPr lang="en-GB" sz="2000" dirty="0"/>
              <a:t>6.5 Incorporation of the 3D models into rehabilitation games </a:t>
            </a:r>
            <a:r>
              <a:rPr lang="en-GB" altLang="en-US" sz="2000" dirty="0" smtClean="0"/>
              <a:t>(VUB, 18-24mths)</a:t>
            </a:r>
            <a:endParaRPr lang="en-GB" sz="2000" dirty="0" smtClean="0"/>
          </a:p>
          <a:p>
            <a:pPr lvl="1" eaLnBrk="1" hangingPunct="1">
              <a:buClr>
                <a:srgbClr val="FFFFFF"/>
              </a:buClr>
              <a:buFont typeface="Arial" panose="020B0604020202020204" pitchFamily="34" charset="0"/>
              <a:buChar char="•"/>
            </a:pPr>
            <a:r>
              <a:rPr lang="en-GB" sz="2000" dirty="0" smtClean="0"/>
              <a:t>Task </a:t>
            </a:r>
            <a:r>
              <a:rPr lang="en-GB" sz="2000" dirty="0"/>
              <a:t>6.6 Game evaluation </a:t>
            </a:r>
            <a:r>
              <a:rPr lang="en-GB" altLang="en-US" sz="2000" dirty="0" smtClean="0"/>
              <a:t>(ADIA, 18-24mths)</a:t>
            </a:r>
            <a:endParaRPr lang="en-GB" sz="2000" dirty="0"/>
          </a:p>
          <a:p>
            <a:pPr eaLnBrk="1" hangingPunct="1">
              <a:buClr>
                <a:srgbClr val="FFFFFF"/>
              </a:buClr>
              <a:buFont typeface="Arial" panose="020B0604020202020204" pitchFamily="34" charset="0"/>
              <a:buChar char="•"/>
            </a:pPr>
            <a:endParaRPr lang="en-GB" altLang="en-US" sz="2400" dirty="0"/>
          </a:p>
        </p:txBody>
      </p:sp>
    </p:spTree>
    <p:extLst>
      <p:ext uri="{BB962C8B-B14F-4D97-AF65-F5344CB8AC3E}">
        <p14:creationId xmlns:p14="http://schemas.microsoft.com/office/powerpoint/2010/main" val="180785160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2"/>
          <p:cNvSpPr txBox="1">
            <a:spLocks noChangeArrowheads="1"/>
          </p:cNvSpPr>
          <p:nvPr/>
        </p:nvSpPr>
        <p:spPr bwMode="auto">
          <a:xfrm>
            <a:off x="827088" y="-1428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r>
              <a:rPr lang="en-GB" altLang="en-US" sz="3600" dirty="0"/>
              <a:t>WP6 Creation of a Neandertal Avatar based game</a:t>
            </a:r>
          </a:p>
        </p:txBody>
      </p:sp>
      <p:sp>
        <p:nvSpPr>
          <p:cNvPr id="66563"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66564" name="Rectangle 3"/>
          <p:cNvSpPr>
            <a:spLocks noChangeArrowheads="1"/>
          </p:cNvSpPr>
          <p:nvPr/>
        </p:nvSpPr>
        <p:spPr bwMode="auto">
          <a:xfrm>
            <a:off x="323850" y="1035050"/>
            <a:ext cx="8208963" cy="43623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eaLnBrk="1" hangingPunct="1">
              <a:buClr>
                <a:srgbClr val="FFFFFF"/>
              </a:buClr>
              <a:buFont typeface="Arial" panose="020B0604020202020204" pitchFamily="34" charset="0"/>
              <a:buChar char="•"/>
            </a:pPr>
            <a:r>
              <a:rPr lang="en-GB" altLang="en-US" sz="2400" dirty="0"/>
              <a:t>Technologies developed by ULB and VUB in previous collaborations will be used to animate the reconstructed Spy II skeleton for educational games for children and also for medical patients in so called serious games</a:t>
            </a:r>
          </a:p>
          <a:p>
            <a:pPr eaLnBrk="1" hangingPunct="1">
              <a:buClr>
                <a:srgbClr val="FFFFFF"/>
              </a:buClr>
              <a:buFont typeface="Arial" panose="020B0604020202020204" pitchFamily="34" charset="0"/>
              <a:buChar char="•"/>
            </a:pPr>
            <a:r>
              <a:rPr lang="en-GB" altLang="en-US" sz="2400" dirty="0"/>
              <a:t>A key element in physical rehabilitation is motivation to continue to perform physical rehabilitation exercises. Serious games are rehabilitation schemes used for the treatment of movement disorders and help motivate patients to do their exercises. </a:t>
            </a:r>
          </a:p>
          <a:p>
            <a:pPr eaLnBrk="1" hangingPunct="1">
              <a:buClr>
                <a:srgbClr val="FFFFFF"/>
              </a:buClr>
              <a:buFont typeface="Arial" panose="020B0604020202020204" pitchFamily="34" charset="0"/>
              <a:buChar char="•"/>
            </a:pPr>
            <a:r>
              <a:rPr lang="nl-BE" altLang="en-US" sz="2400" dirty="0"/>
              <a:t>Suite of </a:t>
            </a:r>
            <a:r>
              <a:rPr lang="nl-BE" altLang="en-US" sz="2400" dirty="0" smtClean="0"/>
              <a:t>serious games </a:t>
            </a:r>
            <a:r>
              <a:rPr lang="nl-BE" altLang="en-US" sz="2400" dirty="0"/>
              <a:t>already available at ULB and VUB to be examined </a:t>
            </a:r>
            <a:endParaRPr lang="en-GB" altLang="en-US" sz="2400" dirty="0"/>
          </a:p>
        </p:txBody>
      </p:sp>
    </p:spTree>
    <p:extLst>
      <p:ext uri="{BB962C8B-B14F-4D97-AF65-F5344CB8AC3E}">
        <p14:creationId xmlns:p14="http://schemas.microsoft.com/office/powerpoint/2010/main" val="2317271218"/>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1"/>
          <p:cNvSpPr txBox="1">
            <a:spLocks noChangeArrowheads="1"/>
          </p:cNvSpPr>
          <p:nvPr/>
        </p:nvSpPr>
        <p:spPr bwMode="auto">
          <a:xfrm>
            <a:off x="223838" y="1412776"/>
            <a:ext cx="5572298" cy="514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1313">
              <a:spcBef>
                <a:spcPts val="800"/>
              </a:spcBef>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eaLnBrk="1" hangingPunct="1">
              <a:buClrTx/>
              <a:buFontTx/>
              <a:buNone/>
            </a:pPr>
            <a:endParaRPr lang="en-US" altLang="en-US" sz="2000">
              <a:solidFill>
                <a:srgbClr val="FF0000"/>
              </a:solidFill>
            </a:endParaRPr>
          </a:p>
          <a:p>
            <a:pPr algn="just"/>
            <a:r>
              <a:rPr lang="en-GB" altLang="en-US" sz="2800" b="1"/>
              <a:t> </a:t>
            </a:r>
            <a:endParaRPr lang="en-GB" altLang="en-US" sz="2800"/>
          </a:p>
        </p:txBody>
      </p:sp>
      <p:sp>
        <p:nvSpPr>
          <p:cNvPr id="68611"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r>
              <a:rPr lang="en-GB" altLang="en-US" sz="3600" dirty="0"/>
              <a:t>WP6 Creation of a Neandertal Avatar based </a:t>
            </a:r>
            <a:r>
              <a:rPr lang="en-GB" altLang="en-US" sz="3600" dirty="0" smtClean="0"/>
              <a:t>game. Task 6.1</a:t>
            </a:r>
            <a:endParaRPr lang="en-GB" altLang="en-US" sz="3600" dirty="0"/>
          </a:p>
        </p:txBody>
      </p:sp>
      <p:sp>
        <p:nvSpPr>
          <p:cNvPr id="68612"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pic>
        <p:nvPicPr>
          <p:cNvPr id="6861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313" y="1964581"/>
            <a:ext cx="2520950" cy="308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4"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848" y="2136825"/>
            <a:ext cx="2449513"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5" name="Rectangle 1"/>
          <p:cNvSpPr>
            <a:spLocks noChangeArrowheads="1"/>
          </p:cNvSpPr>
          <p:nvPr/>
        </p:nvSpPr>
        <p:spPr bwMode="auto">
          <a:xfrm>
            <a:off x="3203848" y="5251401"/>
            <a:ext cx="2432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en-US" dirty="0"/>
              <a:t>Model of Spy II avatar in raw format (printed in wood and displayed in RBINS</a:t>
            </a:r>
            <a:endParaRPr lang="en-GB" altLang="en-US" dirty="0"/>
          </a:p>
        </p:txBody>
      </p:sp>
      <p:sp>
        <p:nvSpPr>
          <p:cNvPr id="68616" name="Rectangle 1"/>
          <p:cNvSpPr>
            <a:spLocks noChangeArrowheads="1"/>
          </p:cNvSpPr>
          <p:nvPr/>
        </p:nvSpPr>
        <p:spPr bwMode="auto">
          <a:xfrm>
            <a:off x="539552" y="5090683"/>
            <a:ext cx="24320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en-US" dirty="0"/>
              <a:t>Spy II 3D model</a:t>
            </a:r>
            <a:endParaRPr lang="en-GB" altLang="en-US" dirty="0"/>
          </a:p>
        </p:txBody>
      </p:sp>
      <p:sp>
        <p:nvSpPr>
          <p:cNvPr id="9" name="Rectangle 3"/>
          <p:cNvSpPr>
            <a:spLocks noChangeArrowheads="1"/>
          </p:cNvSpPr>
          <p:nvPr/>
        </p:nvSpPr>
        <p:spPr bwMode="auto">
          <a:xfrm>
            <a:off x="323850" y="1035050"/>
            <a:ext cx="8732838" cy="1284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eaLnBrk="0" hangingPunct="0">
              <a:spcBef>
                <a:spcPts val="8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itchFamily="34" charset="0"/>
                <a:ea typeface="Lucida Sans Unicode" pitchFamily="34" charset="0"/>
                <a:cs typeface="Lucida Sans Unicode" pitchFamily="34" charset="0"/>
              </a:defRPr>
            </a:lvl1pPr>
            <a:lvl2pPr eaLnBrk="0" hangingPunct="0">
              <a:spcBef>
                <a:spcPts val="7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itchFamily="34" charset="0"/>
                <a:ea typeface="Lucida Sans Unicode" pitchFamily="34" charset="0"/>
                <a:cs typeface="Lucida Sans Unicode" pitchFamily="34" charset="0"/>
              </a:defRPr>
            </a:lvl2pPr>
            <a:lvl3pPr eaLnBrk="0" hangingPunct="0">
              <a:spcBef>
                <a:spcPts val="6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itchFamily="34" charset="0"/>
                <a:ea typeface="Lucida Sans Unicode" pitchFamily="34" charset="0"/>
                <a:cs typeface="Lucida Sans Unicode" pitchFamily="34" charset="0"/>
              </a:defRPr>
            </a:lvl3pPr>
            <a:lvl4pPr eaLnBrk="0" hangingPunct="0">
              <a:spcBef>
                <a:spcPts val="5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4pPr>
            <a:lvl5pPr eaLnBrk="0" hangingPunct="0">
              <a:spcBef>
                <a:spcPts val="5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5pPr>
            <a:lvl6pPr marL="25146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6pPr>
            <a:lvl7pPr marL="29718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7pPr>
            <a:lvl8pPr marL="34290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8pPr>
            <a:lvl9pPr marL="38862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9pPr>
          </a:lstStyle>
          <a:p>
            <a:pPr marL="0" indent="0" eaLnBrk="1" hangingPunct="1">
              <a:buClr>
                <a:srgbClr val="FFFFFF"/>
              </a:buClr>
              <a:buFont typeface="Times New Roman" pitchFamily="18" charset="0"/>
              <a:buNone/>
              <a:defRPr/>
            </a:pPr>
            <a:r>
              <a:rPr lang="en-GB" altLang="en-US" sz="2400" dirty="0" smtClean="0">
                <a:solidFill>
                  <a:schemeClr val="bg1"/>
                </a:solidFill>
                <a:latin typeface="+mn-lt"/>
              </a:rPr>
              <a:t>Creation of an avatar</a:t>
            </a:r>
          </a:p>
          <a:p>
            <a:pPr eaLnBrk="1" hangingPunct="1">
              <a:buClr>
                <a:srgbClr val="FFFFFF"/>
              </a:buClr>
              <a:buFont typeface="Arial" charset="0"/>
              <a:buChar char="•"/>
              <a:defRPr/>
            </a:pPr>
            <a:r>
              <a:rPr lang="en-GB" altLang="en-US" sz="2000" dirty="0" smtClean="0">
                <a:latin typeface="Arial" charset="0"/>
              </a:rPr>
              <a:t>Pre-existing avatar in RBINS</a:t>
            </a:r>
          </a:p>
          <a:p>
            <a:pPr eaLnBrk="1" hangingPunct="1">
              <a:buClr>
                <a:srgbClr val="FFFFFF"/>
              </a:buClr>
              <a:buFont typeface="Arial" charset="0"/>
              <a:buChar char="•"/>
              <a:defRPr/>
            </a:pPr>
            <a:endParaRPr lang="en-US" altLang="en-US" sz="2000" dirty="0" smtClean="0"/>
          </a:p>
        </p:txBody>
      </p:sp>
      <p:sp>
        <p:nvSpPr>
          <p:cNvPr id="10" name="Rectangle 3"/>
          <p:cNvSpPr>
            <a:spLocks noChangeArrowheads="1"/>
          </p:cNvSpPr>
          <p:nvPr/>
        </p:nvSpPr>
        <p:spPr bwMode="auto">
          <a:xfrm>
            <a:off x="5896148" y="1035050"/>
            <a:ext cx="3242357" cy="52241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marL="457200" indent="-457200" eaLnBrk="0" hangingPunct="0">
              <a:spcBef>
                <a:spcPts val="8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itchFamily="34" charset="0"/>
                <a:ea typeface="Lucida Sans Unicode" pitchFamily="34" charset="0"/>
                <a:cs typeface="Lucida Sans Unicode" pitchFamily="34" charset="0"/>
              </a:defRPr>
            </a:lvl1pPr>
            <a:lvl2pPr eaLnBrk="0" hangingPunct="0">
              <a:spcBef>
                <a:spcPts val="7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itchFamily="34" charset="0"/>
                <a:ea typeface="Lucida Sans Unicode" pitchFamily="34" charset="0"/>
                <a:cs typeface="Lucida Sans Unicode" pitchFamily="34" charset="0"/>
              </a:defRPr>
            </a:lvl2pPr>
            <a:lvl3pPr eaLnBrk="0" hangingPunct="0">
              <a:spcBef>
                <a:spcPts val="6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itchFamily="34" charset="0"/>
                <a:ea typeface="Lucida Sans Unicode" pitchFamily="34" charset="0"/>
                <a:cs typeface="Lucida Sans Unicode" pitchFamily="34" charset="0"/>
              </a:defRPr>
            </a:lvl3pPr>
            <a:lvl4pPr eaLnBrk="0" hangingPunct="0">
              <a:spcBef>
                <a:spcPts val="5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4pPr>
            <a:lvl5pPr eaLnBrk="0" hangingPunct="0">
              <a:spcBef>
                <a:spcPts val="5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5pPr>
            <a:lvl6pPr marL="25146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6pPr>
            <a:lvl7pPr marL="29718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7pPr>
            <a:lvl8pPr marL="34290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8pPr>
            <a:lvl9pPr marL="38862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9pPr>
          </a:lstStyle>
          <a:p>
            <a:pPr marL="0" indent="0" eaLnBrk="1" hangingPunct="1">
              <a:buClr>
                <a:srgbClr val="FFFFFF"/>
              </a:buClr>
              <a:buFont typeface="Times New Roman" pitchFamily="18" charset="0"/>
              <a:buNone/>
              <a:defRPr/>
            </a:pPr>
            <a:r>
              <a:rPr lang="en-GB" altLang="en-US" sz="2400" dirty="0" smtClean="0">
                <a:solidFill>
                  <a:schemeClr val="bg1"/>
                </a:solidFill>
                <a:latin typeface="+mn-lt"/>
              </a:rPr>
              <a:t>To clothe or not to clothe? </a:t>
            </a:r>
          </a:p>
          <a:p>
            <a:pPr marL="0" indent="0" eaLnBrk="1" hangingPunct="1">
              <a:buClr>
                <a:srgbClr val="FFFFFF"/>
              </a:buClr>
              <a:buFont typeface="Times New Roman" pitchFamily="18" charset="0"/>
              <a:buNone/>
              <a:defRPr/>
            </a:pPr>
            <a:endParaRPr lang="en-GB" altLang="en-US" sz="2400" dirty="0">
              <a:solidFill>
                <a:schemeClr val="bg1"/>
              </a:solidFill>
              <a:latin typeface="+mn-lt"/>
            </a:endParaRPr>
          </a:p>
          <a:p>
            <a:pPr marL="0" indent="0" eaLnBrk="1" hangingPunct="1">
              <a:buClr>
                <a:srgbClr val="FFFFFF"/>
              </a:buClr>
              <a:buFont typeface="Times New Roman" pitchFamily="18" charset="0"/>
              <a:buNone/>
              <a:defRPr/>
            </a:pPr>
            <a:r>
              <a:rPr lang="en-GB" altLang="en-US" sz="2400" dirty="0" smtClean="0">
                <a:solidFill>
                  <a:schemeClr val="bg1"/>
                </a:solidFill>
                <a:latin typeface="+mn-lt"/>
              </a:rPr>
              <a:t>Ideas for the avatar: </a:t>
            </a:r>
          </a:p>
          <a:p>
            <a:pPr marL="0" indent="0" eaLnBrk="1" hangingPunct="1">
              <a:buClr>
                <a:srgbClr val="FFFFFF"/>
              </a:buClr>
              <a:buFont typeface="Times New Roman" pitchFamily="18" charset="0"/>
              <a:buNone/>
              <a:defRPr/>
            </a:pPr>
            <a:r>
              <a:rPr lang="en-GB" altLang="en-US" sz="2400" dirty="0" smtClean="0">
                <a:solidFill>
                  <a:schemeClr val="bg1"/>
                </a:solidFill>
                <a:latin typeface="+mn-lt"/>
              </a:rPr>
              <a:t>Superman costume (although S for </a:t>
            </a:r>
            <a:r>
              <a:rPr lang="en-GB" altLang="en-US" sz="2400" dirty="0" err="1" smtClean="0">
                <a:solidFill>
                  <a:schemeClr val="bg1"/>
                </a:solidFill>
                <a:latin typeface="+mn-lt"/>
              </a:rPr>
              <a:t>Spyrou</a:t>
            </a:r>
            <a:r>
              <a:rPr lang="en-GB" altLang="en-US" sz="2400" dirty="0" smtClean="0">
                <a:solidFill>
                  <a:schemeClr val="bg1"/>
                </a:solidFill>
                <a:latin typeface="+mn-lt"/>
              </a:rPr>
              <a:t>..)?</a:t>
            </a:r>
          </a:p>
          <a:p>
            <a:pPr marL="0" indent="0" eaLnBrk="1" hangingPunct="1">
              <a:buClr>
                <a:srgbClr val="FFFFFF"/>
              </a:buClr>
              <a:buFont typeface="Times New Roman" pitchFamily="18" charset="0"/>
              <a:buNone/>
              <a:defRPr/>
            </a:pPr>
            <a:r>
              <a:rPr lang="en-GB" altLang="en-US" sz="2400" dirty="0" smtClean="0">
                <a:solidFill>
                  <a:schemeClr val="bg1"/>
                </a:solidFill>
                <a:latin typeface="+mn-lt"/>
              </a:rPr>
              <a:t>Loincloth?</a:t>
            </a:r>
          </a:p>
          <a:p>
            <a:pPr marL="0" indent="0" eaLnBrk="1" hangingPunct="1">
              <a:buClr>
                <a:srgbClr val="FFFFFF"/>
              </a:buClr>
              <a:buFont typeface="Times New Roman" pitchFamily="18" charset="0"/>
              <a:buNone/>
              <a:defRPr/>
            </a:pPr>
            <a:r>
              <a:rPr lang="en-GB" altLang="en-US" sz="2400" dirty="0" smtClean="0">
                <a:solidFill>
                  <a:schemeClr val="bg1"/>
                </a:solidFill>
                <a:latin typeface="+mn-lt"/>
              </a:rPr>
              <a:t>Naked? </a:t>
            </a:r>
          </a:p>
          <a:p>
            <a:pPr marL="0" indent="0" eaLnBrk="1" hangingPunct="1">
              <a:buClr>
                <a:srgbClr val="FFFFFF"/>
              </a:buClr>
              <a:buFont typeface="Times New Roman" pitchFamily="18" charset="0"/>
              <a:buNone/>
              <a:defRPr/>
            </a:pPr>
            <a:r>
              <a:rPr lang="en-GB" altLang="en-US" sz="2400" dirty="0" smtClean="0">
                <a:solidFill>
                  <a:schemeClr val="bg1"/>
                </a:solidFill>
                <a:latin typeface="+mn-lt"/>
              </a:rPr>
              <a:t>Skeleton only ?</a:t>
            </a:r>
          </a:p>
          <a:p>
            <a:pPr marL="0" indent="0" eaLnBrk="1" hangingPunct="1">
              <a:buClr>
                <a:srgbClr val="FFFFFF"/>
              </a:buClr>
              <a:buFont typeface="Times New Roman" pitchFamily="18" charset="0"/>
              <a:buNone/>
              <a:defRPr/>
            </a:pPr>
            <a:endParaRPr lang="en-GB" altLang="en-US" sz="2000" dirty="0" smtClean="0">
              <a:latin typeface="Arial" charset="0"/>
            </a:endParaRPr>
          </a:p>
          <a:p>
            <a:pPr eaLnBrk="1" hangingPunct="1">
              <a:buClr>
                <a:srgbClr val="FFFFFF"/>
              </a:buClr>
              <a:buFont typeface="Arial" charset="0"/>
              <a:buChar char="•"/>
              <a:defRPr/>
            </a:pPr>
            <a:endParaRPr lang="en-US" altLang="en-US" sz="2000" dirty="0" smtClean="0"/>
          </a:p>
        </p:txBody>
      </p:sp>
    </p:spTree>
    <p:extLst>
      <p:ext uri="{BB962C8B-B14F-4D97-AF65-F5344CB8AC3E}">
        <p14:creationId xmlns:p14="http://schemas.microsoft.com/office/powerpoint/2010/main" val="131535295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p:cNvSpPr txBox="1">
            <a:spLocks noChangeArrowheads="1"/>
          </p:cNvSpPr>
          <p:nvPr/>
        </p:nvSpPr>
        <p:spPr bwMode="auto">
          <a:xfrm>
            <a:off x="914400" y="-315416"/>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eaLnBrk="1" hangingPunct="1">
              <a:spcBef>
                <a:spcPct val="0"/>
              </a:spcBef>
              <a:buClrTx/>
              <a:buNone/>
            </a:pPr>
            <a:r>
              <a:rPr lang="fr-BE" altLang="en-US" sz="3600" dirty="0" smtClean="0"/>
              <a:t>WP6 </a:t>
            </a:r>
            <a:r>
              <a:rPr lang="fr-BE" altLang="en-US" sz="3600" dirty="0" err="1" smtClean="0"/>
              <a:t>Task</a:t>
            </a:r>
            <a:r>
              <a:rPr lang="fr-BE" altLang="en-US" sz="3600" dirty="0" smtClean="0"/>
              <a:t> 6.1 RBINS avatar</a:t>
            </a:r>
            <a:endParaRPr lang="en-US" altLang="en-US" sz="3600" dirty="0"/>
          </a:p>
        </p:txBody>
      </p:sp>
      <p:sp>
        <p:nvSpPr>
          <p:cNvPr id="70659"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pic>
        <p:nvPicPr>
          <p:cNvPr id="5" name="Picture 4" descr="A visitor admires the &amp;quot;Gallery of Humankind â Our evolution, our body&amp;quot; poster (photo: Koen Broos)"/>
          <p:cNvPicPr/>
          <p:nvPr/>
        </p:nvPicPr>
        <p:blipFill>
          <a:blip r:embed="rId5">
            <a:extLst>
              <a:ext uri="{28A0092B-C50C-407E-A947-70E740481C1C}">
                <a14:useLocalDpi xmlns:a14="http://schemas.microsoft.com/office/drawing/2010/main" val="0"/>
              </a:ext>
            </a:extLst>
          </a:blip>
          <a:srcRect/>
          <a:stretch>
            <a:fillRect/>
          </a:stretch>
        </p:blipFill>
        <p:spPr bwMode="auto">
          <a:xfrm>
            <a:off x="683568" y="2348880"/>
            <a:ext cx="4464992" cy="2448272"/>
          </a:xfrm>
          <a:prstGeom prst="rect">
            <a:avLst/>
          </a:prstGeom>
          <a:noFill/>
          <a:ln>
            <a:noFill/>
          </a:ln>
        </p:spPr>
      </p:pic>
      <p:pic>
        <p:nvPicPr>
          <p:cNvPr id="2" name="spy_360">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6"/>
          <a:stretch>
            <a:fillRect/>
          </a:stretch>
        </p:blipFill>
        <p:spPr>
          <a:xfrm>
            <a:off x="5169047" y="1268760"/>
            <a:ext cx="3618362" cy="4824483"/>
          </a:xfrm>
          <a:prstGeom prst="rect">
            <a:avLst/>
          </a:prstGeom>
        </p:spPr>
      </p:pic>
    </p:spTree>
    <p:extLst>
      <p:ext uri="{BB962C8B-B14F-4D97-AF65-F5344CB8AC3E}">
        <p14:creationId xmlns:p14="http://schemas.microsoft.com/office/powerpoint/2010/main" val="421609395"/>
      </p:ext>
    </p:extLst>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repeatCount="indefinite" fill="hold" display="0">
                  <p:stCondLst>
                    <p:cond delay="indefinite"/>
                  </p:stCondLst>
                </p:cTn>
                <p:tgtEl>
                  <p:spTgt spid="2"/>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827584" y="-85841"/>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r>
              <a:rPr lang="en-GB" altLang="en-US" sz="3600" dirty="0"/>
              <a:t>WP6 Creation of a Neandertal Avatar based game</a:t>
            </a:r>
          </a:p>
        </p:txBody>
      </p:sp>
      <p:sp>
        <p:nvSpPr>
          <p:cNvPr id="56323"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pic>
        <p:nvPicPr>
          <p:cNvPr id="4" name="BB8A39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52450" y="1171575"/>
            <a:ext cx="8039100" cy="4514850"/>
          </a:xfrm>
          <a:prstGeom prst="rect">
            <a:avLst/>
          </a:prstGeom>
        </p:spPr>
      </p:pic>
      <p:sp>
        <p:nvSpPr>
          <p:cNvPr id="5" name="Rectangle 4"/>
          <p:cNvSpPr/>
          <p:nvPr/>
        </p:nvSpPr>
        <p:spPr>
          <a:xfrm>
            <a:off x="550483" y="5800841"/>
            <a:ext cx="7907982" cy="707886"/>
          </a:xfrm>
          <a:prstGeom prst="rect">
            <a:avLst/>
          </a:prstGeom>
        </p:spPr>
        <p:txBody>
          <a:bodyPr wrap="square">
            <a:spAutoFit/>
          </a:bodyPr>
          <a:lstStyle/>
          <a:p>
            <a:pPr marL="457200" lvl="1" indent="0" eaLnBrk="1" hangingPunct="1">
              <a:buClr>
                <a:srgbClr val="FFFFFF"/>
              </a:buClr>
            </a:pPr>
            <a:r>
              <a:rPr lang="en-GB" sz="2000" dirty="0" smtClean="0"/>
              <a:t>Background could be replaced with cave with Neandertal running through picking up torches (game ends if gets too dark)</a:t>
            </a:r>
            <a:endParaRPr lang="en-GB" sz="2000" dirty="0"/>
          </a:p>
        </p:txBody>
      </p:sp>
    </p:spTree>
    <p:extLst>
      <p:ext uri="{BB962C8B-B14F-4D97-AF65-F5344CB8AC3E}">
        <p14:creationId xmlns:p14="http://schemas.microsoft.com/office/powerpoint/2010/main" val="1157081640"/>
      </p:ext>
    </p:extLst>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827584" y="-85841"/>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r>
              <a:rPr lang="en-GB" altLang="en-US" sz="3600" dirty="0"/>
              <a:t>WP6 Creation of a Neandertal Avatar based game</a:t>
            </a:r>
          </a:p>
        </p:txBody>
      </p:sp>
      <p:sp>
        <p:nvSpPr>
          <p:cNvPr id="56323"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pic>
        <p:nvPicPr>
          <p:cNvPr id="2" name="62C26F9">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52450" y="1171575"/>
            <a:ext cx="8039100" cy="4514850"/>
          </a:xfrm>
          <a:prstGeom prst="rect">
            <a:avLst/>
          </a:prstGeom>
        </p:spPr>
      </p:pic>
      <p:sp>
        <p:nvSpPr>
          <p:cNvPr id="5" name="Rectangle 4"/>
          <p:cNvSpPr/>
          <p:nvPr/>
        </p:nvSpPr>
        <p:spPr>
          <a:xfrm>
            <a:off x="550483" y="5800841"/>
            <a:ext cx="7907982" cy="400110"/>
          </a:xfrm>
          <a:prstGeom prst="rect">
            <a:avLst/>
          </a:prstGeom>
        </p:spPr>
        <p:txBody>
          <a:bodyPr wrap="square">
            <a:spAutoFit/>
          </a:bodyPr>
          <a:lstStyle/>
          <a:p>
            <a:pPr marL="457200" lvl="1" indent="0" eaLnBrk="1" hangingPunct="1">
              <a:buClr>
                <a:srgbClr val="FFFFFF"/>
              </a:buClr>
            </a:pPr>
            <a:r>
              <a:rPr lang="en-GB" sz="2000" dirty="0" smtClean="0"/>
              <a:t>Rocks thrown at mini mammoths</a:t>
            </a:r>
            <a:endParaRPr lang="en-GB" sz="2000" dirty="0"/>
          </a:p>
        </p:txBody>
      </p:sp>
    </p:spTree>
    <p:extLst>
      <p:ext uri="{BB962C8B-B14F-4D97-AF65-F5344CB8AC3E}">
        <p14:creationId xmlns:p14="http://schemas.microsoft.com/office/powerpoint/2010/main" val="2555383724"/>
      </p:ext>
    </p:extLst>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827584" y="-85841"/>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r>
              <a:rPr lang="en-GB" altLang="en-US" sz="3600" dirty="0" smtClean="0"/>
              <a:t>WP2 Reviewing and analysis package – </a:t>
            </a:r>
            <a:r>
              <a:rPr lang="en-GB" altLang="en-US" sz="3600" dirty="0" err="1" smtClean="0"/>
              <a:t>lhpFusionbox</a:t>
            </a:r>
            <a:endParaRPr lang="en-GB" altLang="en-US" sz="3600" dirty="0"/>
          </a:p>
        </p:txBody>
      </p:sp>
      <p:sp>
        <p:nvSpPr>
          <p:cNvPr id="56323"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pic>
        <p:nvPicPr>
          <p:cNvPr id="4" name="5148D30">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52450" y="1171575"/>
            <a:ext cx="8039100" cy="4514850"/>
          </a:xfrm>
          <a:prstGeom prst="rect">
            <a:avLst/>
          </a:prstGeom>
        </p:spPr>
      </p:pic>
      <p:sp>
        <p:nvSpPr>
          <p:cNvPr id="5" name="Rectangle 4"/>
          <p:cNvSpPr/>
          <p:nvPr/>
        </p:nvSpPr>
        <p:spPr>
          <a:xfrm>
            <a:off x="550483" y="5800841"/>
            <a:ext cx="7907982" cy="707886"/>
          </a:xfrm>
          <a:prstGeom prst="rect">
            <a:avLst/>
          </a:prstGeom>
        </p:spPr>
        <p:txBody>
          <a:bodyPr wrap="square">
            <a:spAutoFit/>
          </a:bodyPr>
          <a:lstStyle/>
          <a:p>
            <a:pPr marL="457200" lvl="1" indent="0" eaLnBrk="1" hangingPunct="1">
              <a:buClr>
                <a:srgbClr val="FFFFFF"/>
              </a:buClr>
            </a:pPr>
            <a:r>
              <a:rPr lang="en-GB" sz="2000" dirty="0" smtClean="0"/>
              <a:t>Background could be replaced with avatar in different costumes, mammoths, the gallery of human evolution poster etc. </a:t>
            </a:r>
            <a:endParaRPr lang="en-GB" sz="2000" dirty="0"/>
          </a:p>
        </p:txBody>
      </p:sp>
    </p:spTree>
    <p:extLst>
      <p:ext uri="{BB962C8B-B14F-4D97-AF65-F5344CB8AC3E}">
        <p14:creationId xmlns:p14="http://schemas.microsoft.com/office/powerpoint/2010/main" val="1128811131"/>
      </p:ext>
    </p:extLst>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2"/>
          <p:cNvSpPr txBox="1">
            <a:spLocks noChangeArrowheads="1"/>
          </p:cNvSpPr>
          <p:nvPr/>
        </p:nvSpPr>
        <p:spPr bwMode="auto">
          <a:xfrm>
            <a:off x="827088" y="-1428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eaLnBrk="1" hangingPunct="1">
              <a:spcBef>
                <a:spcPct val="0"/>
              </a:spcBef>
              <a:buClrTx/>
              <a:buFontTx/>
              <a:buNone/>
            </a:pPr>
            <a:r>
              <a:rPr lang="fr-BE" altLang="en-US" sz="3600" dirty="0" smtClean="0"/>
              <a:t>WP6. </a:t>
            </a:r>
            <a:r>
              <a:rPr lang="fr-BE" altLang="en-US" sz="3600" dirty="0" err="1"/>
              <a:t>Creation</a:t>
            </a:r>
            <a:r>
              <a:rPr lang="fr-BE" altLang="en-US" sz="3600" dirty="0"/>
              <a:t> of a </a:t>
            </a:r>
            <a:r>
              <a:rPr lang="fr-BE" altLang="en-US" sz="3600" dirty="0" smtClean="0"/>
              <a:t>3D </a:t>
            </a:r>
            <a:r>
              <a:rPr lang="fr-BE" altLang="en-US" sz="3600" dirty="0" err="1" smtClean="0"/>
              <a:t>game</a:t>
            </a:r>
            <a:r>
              <a:rPr lang="fr-BE" altLang="en-US" sz="3600" dirty="0" smtClean="0"/>
              <a:t> </a:t>
            </a:r>
            <a:r>
              <a:rPr lang="fr-BE" altLang="en-US" sz="3600" dirty="0" err="1" smtClean="0"/>
              <a:t>tablet</a:t>
            </a:r>
            <a:r>
              <a:rPr lang="fr-BE" altLang="en-US" sz="3600" dirty="0" smtClean="0"/>
              <a:t> </a:t>
            </a:r>
            <a:r>
              <a:rPr lang="fr-BE" altLang="en-US" sz="3600" dirty="0" err="1" smtClean="0"/>
              <a:t>using</a:t>
            </a:r>
            <a:r>
              <a:rPr lang="fr-BE" altLang="en-US" sz="3600" dirty="0" smtClean="0"/>
              <a:t> </a:t>
            </a:r>
            <a:r>
              <a:rPr lang="fr-BE" altLang="en-US" sz="3600" dirty="0" err="1"/>
              <a:t>Spy</a:t>
            </a:r>
            <a:r>
              <a:rPr lang="fr-BE" altLang="en-US" sz="3600" dirty="0"/>
              <a:t> II</a:t>
            </a:r>
            <a:endParaRPr lang="en-US" altLang="en-US" sz="3600" dirty="0"/>
          </a:p>
        </p:txBody>
      </p:sp>
      <p:sp>
        <p:nvSpPr>
          <p:cNvPr id="66563"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66564" name="Rectangle 3"/>
          <p:cNvSpPr>
            <a:spLocks noChangeArrowheads="1"/>
          </p:cNvSpPr>
          <p:nvPr/>
        </p:nvSpPr>
        <p:spPr bwMode="auto">
          <a:xfrm>
            <a:off x="323850" y="1035050"/>
            <a:ext cx="8208963" cy="40776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eaLnBrk="1" hangingPunct="1">
              <a:buClr>
                <a:srgbClr val="FFFFFF"/>
              </a:buClr>
            </a:pPr>
            <a:r>
              <a:rPr lang="nl-BE" altLang="en-US" sz="2400" dirty="0" smtClean="0"/>
              <a:t>ADIA </a:t>
            </a:r>
            <a:r>
              <a:rPr lang="nl-BE" altLang="en-US" sz="2400" dirty="0"/>
              <a:t>developed a Human Evolution animation for teenagers (17-18 years old) which involved the use of tablets. </a:t>
            </a:r>
            <a:endParaRPr lang="nl-BE" altLang="en-US" sz="2400" dirty="0" smtClean="0"/>
          </a:p>
          <a:p>
            <a:pPr lvl="1" eaLnBrk="1" hangingPunct="1">
              <a:buClr>
                <a:srgbClr val="FFFFFF"/>
              </a:buClr>
              <a:buFont typeface="Arial" panose="020B0604020202020204" pitchFamily="34" charset="0"/>
              <a:buChar char="•"/>
            </a:pPr>
            <a:r>
              <a:rPr lang="nl-BE" altLang="en-US" sz="2000" dirty="0" smtClean="0"/>
              <a:t>This game will now be placed on the website</a:t>
            </a:r>
          </a:p>
          <a:p>
            <a:pPr marL="457200" lvl="1" indent="0" eaLnBrk="1" hangingPunct="1">
              <a:buClr>
                <a:srgbClr val="FFFFFF"/>
              </a:buClr>
              <a:buNone/>
            </a:pPr>
            <a:endParaRPr lang="nl-BE" altLang="en-US" sz="2000" dirty="0" smtClean="0"/>
          </a:p>
          <a:p>
            <a:pPr eaLnBrk="1" hangingPunct="1">
              <a:buClr>
                <a:srgbClr val="FFFFFF"/>
              </a:buClr>
            </a:pPr>
            <a:r>
              <a:rPr lang="nl-BE" altLang="en-US" sz="2400" dirty="0" smtClean="0"/>
              <a:t>The website will be in two parts, a </a:t>
            </a:r>
            <a:r>
              <a:rPr lang="nl-BE" altLang="en-US" sz="2400" smtClean="0"/>
              <a:t>classical website </a:t>
            </a:r>
            <a:r>
              <a:rPr lang="nl-BE" altLang="en-US" sz="2400" dirty="0" smtClean="0"/>
              <a:t>and also a 3D interactive part ( games have already been developed)</a:t>
            </a:r>
          </a:p>
          <a:p>
            <a:pPr eaLnBrk="1" hangingPunct="1">
              <a:buClr>
                <a:srgbClr val="FFFFFF"/>
              </a:buClr>
            </a:pPr>
            <a:r>
              <a:rPr lang="nl-BE" altLang="en-US" sz="2400" dirty="0" smtClean="0"/>
              <a:t>ADIA also  </a:t>
            </a:r>
            <a:r>
              <a:rPr lang="nl-BE" altLang="en-US" sz="2400" dirty="0"/>
              <a:t>developed a Human Evolution animation for teenagers (17-18 years old) which involved the use of tablets. </a:t>
            </a:r>
          </a:p>
          <a:p>
            <a:pPr marL="457200" lvl="1" indent="0" eaLnBrk="1" hangingPunct="1">
              <a:buClr>
                <a:srgbClr val="FFFFFF"/>
              </a:buClr>
              <a:buNone/>
            </a:pPr>
            <a:endParaRPr lang="nl-BE" altLang="en-US" sz="2000" dirty="0"/>
          </a:p>
        </p:txBody>
      </p:sp>
    </p:spTree>
    <p:extLst>
      <p:ext uri="{BB962C8B-B14F-4D97-AF65-F5344CB8AC3E}">
        <p14:creationId xmlns:p14="http://schemas.microsoft.com/office/powerpoint/2010/main" val="3649192094"/>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r>
              <a:rPr lang="en-GB" altLang="en-US" sz="3600" dirty="0" smtClean="0"/>
              <a:t>WP7 Dissemination and vulgarisation</a:t>
            </a:r>
          </a:p>
        </p:txBody>
      </p:sp>
      <p:sp>
        <p:nvSpPr>
          <p:cNvPr id="23556"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528" y="1052736"/>
            <a:ext cx="8208963" cy="5865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eaLnBrk="1" hangingPunct="1">
              <a:buClr>
                <a:srgbClr val="FFFFFF"/>
              </a:buClr>
              <a:buFont typeface="Arial" panose="020B0604020202020204" pitchFamily="34" charset="0"/>
              <a:buChar char="•"/>
            </a:pPr>
            <a:r>
              <a:rPr lang="en-GB" sz="2400" dirty="0" smtClean="0"/>
              <a:t>Dissemination of the new </a:t>
            </a:r>
            <a:r>
              <a:rPr lang="en-GB" sz="2400" dirty="0"/>
              <a:t>tools developed in </a:t>
            </a:r>
            <a:r>
              <a:rPr lang="en-GB" sz="2400" dirty="0" err="1"/>
              <a:t>lhpFusionBox</a:t>
            </a:r>
            <a:r>
              <a:rPr lang="en-GB" sz="2400" dirty="0"/>
              <a:t> </a:t>
            </a:r>
            <a:r>
              <a:rPr lang="en-GB" sz="2400" dirty="0" smtClean="0"/>
              <a:t>to </a:t>
            </a:r>
            <a:r>
              <a:rPr lang="en-GB" sz="2400" dirty="0" err="1"/>
              <a:t>palaeoanthropologists</a:t>
            </a:r>
            <a:r>
              <a:rPr lang="en-GB" sz="2400" dirty="0"/>
              <a:t> as well as anatomists, medical students and students working on comparative morphology studies, measurements, musculoskeletal models and biomechanics. </a:t>
            </a:r>
            <a:endParaRPr lang="en-GB" sz="2400" dirty="0" smtClean="0"/>
          </a:p>
          <a:p>
            <a:pPr lvl="1" eaLnBrk="1" hangingPunct="1">
              <a:buClr>
                <a:srgbClr val="FFFFFF"/>
              </a:buClr>
              <a:buFont typeface="Arial" panose="020B0604020202020204" pitchFamily="34" charset="0"/>
              <a:buChar char="•"/>
            </a:pPr>
            <a:r>
              <a:rPr lang="en-GB" sz="2000" dirty="0"/>
              <a:t>Task 7.1 Dissemination to University students and </a:t>
            </a:r>
            <a:r>
              <a:rPr lang="en-GB" sz="2000" dirty="0" smtClean="0"/>
              <a:t>scholars </a:t>
            </a:r>
            <a:r>
              <a:rPr lang="en-GB" altLang="en-US" sz="2000" dirty="0" smtClean="0"/>
              <a:t>(RBINS, 12-24mths). </a:t>
            </a:r>
            <a:r>
              <a:rPr lang="en-GB" altLang="en-US" sz="2000" i="1" dirty="0" smtClean="0">
                <a:solidFill>
                  <a:srgbClr val="FFFF00"/>
                </a:solidFill>
              </a:rPr>
              <a:t>Seminars, attendance at ESHE, press release, journals</a:t>
            </a:r>
            <a:endParaRPr lang="en-GB" sz="2000" i="1" dirty="0" smtClean="0">
              <a:solidFill>
                <a:srgbClr val="FFFF00"/>
              </a:solidFill>
            </a:endParaRPr>
          </a:p>
          <a:p>
            <a:pPr lvl="1" eaLnBrk="1" hangingPunct="1">
              <a:buClr>
                <a:srgbClr val="FFFFFF"/>
              </a:buClr>
              <a:buFont typeface="Arial" panose="020B0604020202020204" pitchFamily="34" charset="0"/>
              <a:buChar char="•"/>
            </a:pPr>
            <a:r>
              <a:rPr lang="en-GB" sz="2000" dirty="0"/>
              <a:t>Task 7.2 Dissemination to schools and museums on virtual casting </a:t>
            </a:r>
            <a:r>
              <a:rPr lang="en-GB" altLang="en-US" sz="2000" dirty="0" smtClean="0"/>
              <a:t>(RBINS12-24mths). </a:t>
            </a:r>
            <a:r>
              <a:rPr lang="en-GB" altLang="en-US" sz="2000" i="1" dirty="0" smtClean="0">
                <a:solidFill>
                  <a:srgbClr val="FFFF00"/>
                </a:solidFill>
              </a:rPr>
              <a:t>Press release for schools and museums to know what fossils are available for download.</a:t>
            </a:r>
            <a:endParaRPr lang="en-GB" sz="2000" i="1" dirty="0" smtClean="0">
              <a:solidFill>
                <a:srgbClr val="FFFF00"/>
              </a:solidFill>
            </a:endParaRPr>
          </a:p>
          <a:p>
            <a:pPr lvl="1" eaLnBrk="1" hangingPunct="1">
              <a:buClr>
                <a:srgbClr val="FFFFFF"/>
              </a:buClr>
              <a:buFont typeface="Arial" panose="020B0604020202020204" pitchFamily="34" charset="0"/>
              <a:buChar char="•"/>
            </a:pPr>
            <a:r>
              <a:rPr lang="en-GB" sz="2000" dirty="0"/>
              <a:t>Task 7.3 Dissemination to electronic </a:t>
            </a:r>
            <a:r>
              <a:rPr lang="en-GB" sz="2000" dirty="0" smtClean="0"/>
              <a:t>visitors </a:t>
            </a:r>
            <a:r>
              <a:rPr lang="en-GB" altLang="en-US" sz="2000" dirty="0" smtClean="0"/>
              <a:t>(RBINS, 18-24mths) </a:t>
            </a:r>
            <a:r>
              <a:rPr lang="en-GB" altLang="en-US" sz="2000" i="1" dirty="0" smtClean="0">
                <a:solidFill>
                  <a:srgbClr val="FFFF00"/>
                </a:solidFill>
              </a:rPr>
              <a:t>Press releases should be done when website complete</a:t>
            </a:r>
            <a:endParaRPr lang="en-GB" sz="2000" i="1" dirty="0" smtClean="0">
              <a:solidFill>
                <a:srgbClr val="FFFF00"/>
              </a:solidFill>
            </a:endParaRPr>
          </a:p>
          <a:p>
            <a:pPr lvl="1" eaLnBrk="1" hangingPunct="1">
              <a:buClr>
                <a:srgbClr val="FFFFFF"/>
              </a:buClr>
              <a:buFont typeface="Arial" panose="020B0604020202020204" pitchFamily="34" charset="0"/>
              <a:buChar char="•"/>
            </a:pPr>
            <a:r>
              <a:rPr lang="en-GB" sz="2000" dirty="0"/>
              <a:t>Task 7.4 Dissemination to medical patients </a:t>
            </a:r>
            <a:r>
              <a:rPr lang="en-GB" altLang="en-US" sz="2000" dirty="0" smtClean="0"/>
              <a:t>(ULB, 18-24mths)</a:t>
            </a:r>
            <a:endParaRPr lang="en-GB" sz="2000" dirty="0" smtClean="0"/>
          </a:p>
          <a:p>
            <a:pPr lvl="1" eaLnBrk="1" hangingPunct="1">
              <a:buClr>
                <a:srgbClr val="FFFFFF"/>
              </a:buClr>
              <a:buFont typeface="Arial" panose="020B0604020202020204" pitchFamily="34" charset="0"/>
              <a:buChar char="•"/>
            </a:pPr>
            <a:r>
              <a:rPr lang="en-GB" sz="2000" dirty="0"/>
              <a:t>Task 7.5 Dissemination via </a:t>
            </a:r>
            <a:r>
              <a:rPr lang="en-GB" sz="2000" dirty="0" err="1"/>
              <a:t>Sketchfab</a:t>
            </a:r>
            <a:r>
              <a:rPr lang="en-GB" sz="2000" dirty="0"/>
              <a:t> and the creation of a Blog </a:t>
            </a:r>
            <a:r>
              <a:rPr lang="en-GB" altLang="en-US" sz="2000" dirty="0" smtClean="0"/>
              <a:t>(RBINS, 18-24mths)</a:t>
            </a:r>
            <a:endParaRPr lang="en-GB" sz="2000" dirty="0" smtClean="0"/>
          </a:p>
          <a:p>
            <a:pPr lvl="1" eaLnBrk="1" hangingPunct="1">
              <a:buClr>
                <a:srgbClr val="FFFFFF"/>
              </a:buClr>
              <a:buFont typeface="Arial" panose="020B0604020202020204" pitchFamily="34" charset="0"/>
              <a:buChar char="•"/>
            </a:pPr>
            <a:endParaRPr lang="en-GB" sz="2000" dirty="0"/>
          </a:p>
        </p:txBody>
      </p:sp>
    </p:spTree>
    <p:extLst>
      <p:ext uri="{BB962C8B-B14F-4D97-AF65-F5344CB8AC3E}">
        <p14:creationId xmlns:p14="http://schemas.microsoft.com/office/powerpoint/2010/main" val="262389747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r>
              <a:rPr lang="en-GB" altLang="en-US" sz="3600" dirty="0" smtClean="0"/>
              <a:t>WP7 Dissemination and vulgarisation</a:t>
            </a:r>
          </a:p>
        </p:txBody>
      </p:sp>
      <p:sp>
        <p:nvSpPr>
          <p:cNvPr id="23556"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528" y="1052736"/>
            <a:ext cx="8208963" cy="42982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eaLnBrk="1" hangingPunct="1">
              <a:buClr>
                <a:srgbClr val="FFFFFF"/>
              </a:buClr>
              <a:buFont typeface="Arial" panose="020B0604020202020204" pitchFamily="34" charset="0"/>
              <a:buChar char="•"/>
            </a:pPr>
            <a:r>
              <a:rPr lang="en-GB" sz="2400" dirty="0" smtClean="0">
                <a:solidFill>
                  <a:srgbClr val="FFFF00"/>
                </a:solidFill>
              </a:rPr>
              <a:t>Articles and conferences, past and present</a:t>
            </a:r>
          </a:p>
          <a:p>
            <a:pPr lvl="1" eaLnBrk="1" hangingPunct="1">
              <a:buClr>
                <a:srgbClr val="FFFFFF"/>
              </a:buClr>
              <a:buFont typeface="Arial" panose="020B0604020202020204" pitchFamily="34" charset="0"/>
              <a:buChar char="•"/>
            </a:pPr>
            <a:r>
              <a:rPr lang="en-GB" sz="2000" dirty="0"/>
              <a:t>Dissemination of Neandertal_3D project as part of ULB seminar </a:t>
            </a:r>
            <a:r>
              <a:rPr lang="en-GB" sz="2000" dirty="0" smtClean="0"/>
              <a:t>on 26</a:t>
            </a:r>
            <a:r>
              <a:rPr lang="en-GB" sz="2000" baseline="30000" dirty="0" smtClean="0"/>
              <a:t>th</a:t>
            </a:r>
            <a:r>
              <a:rPr lang="en-GB" sz="2000" dirty="0" smtClean="0"/>
              <a:t> March ( </a:t>
            </a:r>
            <a:r>
              <a:rPr lang="en-GB" sz="2000" dirty="0"/>
              <a:t>to demonstrate new tools available in </a:t>
            </a:r>
            <a:r>
              <a:rPr lang="en-GB" sz="2000" dirty="0" err="1"/>
              <a:t>lhpFusionBox</a:t>
            </a:r>
            <a:r>
              <a:rPr lang="en-GB" sz="2000" dirty="0" smtClean="0"/>
              <a:t>)</a:t>
            </a:r>
          </a:p>
          <a:p>
            <a:pPr lvl="1" eaLnBrk="1" hangingPunct="1">
              <a:buClr>
                <a:srgbClr val="FFFFFF"/>
              </a:buClr>
              <a:buFont typeface="Arial" panose="020B0604020202020204" pitchFamily="34" charset="0"/>
              <a:buChar char="•"/>
            </a:pPr>
            <a:r>
              <a:rPr lang="en-GB" sz="2000" dirty="0" err="1" smtClean="0">
                <a:solidFill>
                  <a:srgbClr val="FFFF00"/>
                </a:solidFill>
              </a:rPr>
              <a:t>lhpFusionBox</a:t>
            </a:r>
            <a:r>
              <a:rPr lang="en-GB" sz="2000" dirty="0" smtClean="0">
                <a:solidFill>
                  <a:srgbClr val="FFFF00"/>
                </a:solidFill>
              </a:rPr>
              <a:t> being tested </a:t>
            </a:r>
            <a:r>
              <a:rPr lang="en-GB" sz="2000" dirty="0" smtClean="0"/>
              <a:t>by students at RBINS</a:t>
            </a:r>
            <a:endParaRPr lang="en-GB" sz="2000" dirty="0"/>
          </a:p>
          <a:p>
            <a:pPr lvl="1" eaLnBrk="1" hangingPunct="1">
              <a:buClr>
                <a:srgbClr val="FFFFFF"/>
              </a:buClr>
              <a:buFont typeface="Arial" panose="020B0604020202020204" pitchFamily="34" charset="0"/>
              <a:buChar char="•"/>
            </a:pPr>
            <a:r>
              <a:rPr lang="en-GB" sz="2000" dirty="0" smtClean="0"/>
              <a:t>Submitted </a:t>
            </a:r>
            <a:r>
              <a:rPr lang="en-GB" sz="2000" dirty="0" smtClean="0">
                <a:solidFill>
                  <a:srgbClr val="FFFF00"/>
                </a:solidFill>
              </a:rPr>
              <a:t>abstract</a:t>
            </a:r>
            <a:r>
              <a:rPr lang="en-GB" sz="2000" dirty="0" smtClean="0"/>
              <a:t> called ‘fossil hominids on the move’ for </a:t>
            </a:r>
            <a:r>
              <a:rPr lang="en-GB" sz="2000" dirty="0" smtClean="0">
                <a:solidFill>
                  <a:srgbClr val="FFFF00"/>
                </a:solidFill>
              </a:rPr>
              <a:t>ESHE Poster </a:t>
            </a:r>
            <a:r>
              <a:rPr lang="en-GB" sz="2000" dirty="0"/>
              <a:t>on reproduction of Natural Heritage objects for </a:t>
            </a:r>
            <a:r>
              <a:rPr lang="en-GB" sz="2000" dirty="0">
                <a:solidFill>
                  <a:srgbClr val="FFFF00"/>
                </a:solidFill>
              </a:rPr>
              <a:t>forthcoming SAP</a:t>
            </a:r>
            <a:r>
              <a:rPr lang="en-GB" sz="2000" dirty="0"/>
              <a:t> conference?  </a:t>
            </a:r>
          </a:p>
          <a:p>
            <a:pPr lvl="1" eaLnBrk="1" hangingPunct="1">
              <a:buClr>
                <a:srgbClr val="FFFFFF"/>
              </a:buClr>
              <a:buFont typeface="Arial" panose="020B0604020202020204" pitchFamily="34" charset="0"/>
              <a:buChar char="•"/>
            </a:pPr>
            <a:r>
              <a:rPr lang="en-GB" sz="2000" dirty="0" smtClean="0">
                <a:solidFill>
                  <a:srgbClr val="FFFF00"/>
                </a:solidFill>
              </a:rPr>
              <a:t>Article in progress </a:t>
            </a:r>
            <a:r>
              <a:rPr lang="en-GB" sz="2000" dirty="0" smtClean="0"/>
              <a:t>on </a:t>
            </a:r>
            <a:r>
              <a:rPr lang="en-GB" sz="2000" dirty="0" smtClean="0">
                <a:solidFill>
                  <a:srgbClr val="FFFF00"/>
                </a:solidFill>
              </a:rPr>
              <a:t>Spy reconstructed skeleton </a:t>
            </a:r>
            <a:r>
              <a:rPr lang="en-GB" sz="2000" dirty="0" smtClean="0"/>
              <a:t>and biomechanical analysis and also AVAILABILITY of skeleton and </a:t>
            </a:r>
            <a:r>
              <a:rPr lang="en-GB" sz="2000" dirty="0" err="1" smtClean="0"/>
              <a:t>lhpFusionBox</a:t>
            </a:r>
            <a:r>
              <a:rPr lang="en-GB" sz="2000" dirty="0" smtClean="0"/>
              <a:t> to general public</a:t>
            </a:r>
          </a:p>
          <a:p>
            <a:pPr lvl="1" eaLnBrk="1" hangingPunct="1">
              <a:buClr>
                <a:srgbClr val="FFFFFF"/>
              </a:buClr>
              <a:buFont typeface="Arial" panose="020B0604020202020204" pitchFamily="34" charset="0"/>
              <a:buChar char="•"/>
            </a:pPr>
            <a:r>
              <a:rPr lang="en-GB" sz="2000" dirty="0" smtClean="0"/>
              <a:t>Targeted press releases when release Neandertal skeleton to public ( possibly in line with article above)</a:t>
            </a:r>
          </a:p>
        </p:txBody>
      </p:sp>
    </p:spTree>
    <p:extLst>
      <p:ext uri="{BB962C8B-B14F-4D97-AF65-F5344CB8AC3E}">
        <p14:creationId xmlns:p14="http://schemas.microsoft.com/office/powerpoint/2010/main" val="346020641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596106" y="26064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a:r>
              <a:rPr lang="en-GB" altLang="en-US" sz="3600" dirty="0"/>
              <a:t>WP2 Task 2.2 Definition of User </a:t>
            </a:r>
            <a:r>
              <a:rPr lang="en-GB" altLang="en-US" sz="3600" dirty="0" smtClean="0"/>
              <a:t>specification (2.2.2) </a:t>
            </a:r>
            <a:endParaRPr lang="en-GB" altLang="en-US" sz="3600" dirty="0"/>
          </a:p>
          <a:p>
            <a:pPr algn="ctr"/>
            <a:endParaRPr lang="en-GB" altLang="en-US" sz="3600" dirty="0"/>
          </a:p>
        </p:txBody>
      </p:sp>
      <p:sp>
        <p:nvSpPr>
          <p:cNvPr id="56323"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850" y="1035050"/>
            <a:ext cx="8208963" cy="26182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eaLnBrk="0" hangingPunct="0">
              <a:spcBef>
                <a:spcPts val="8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itchFamily="34" charset="0"/>
                <a:ea typeface="Lucida Sans Unicode" pitchFamily="34" charset="0"/>
                <a:cs typeface="Lucida Sans Unicode" pitchFamily="34" charset="0"/>
              </a:defRPr>
            </a:lvl1pPr>
            <a:lvl2pPr eaLnBrk="0" hangingPunct="0">
              <a:spcBef>
                <a:spcPts val="7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itchFamily="34" charset="0"/>
                <a:ea typeface="Lucida Sans Unicode" pitchFamily="34" charset="0"/>
                <a:cs typeface="Lucida Sans Unicode" pitchFamily="34" charset="0"/>
              </a:defRPr>
            </a:lvl2pPr>
            <a:lvl3pPr eaLnBrk="0" hangingPunct="0">
              <a:spcBef>
                <a:spcPts val="6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itchFamily="34" charset="0"/>
                <a:ea typeface="Lucida Sans Unicode" pitchFamily="34" charset="0"/>
                <a:cs typeface="Lucida Sans Unicode" pitchFamily="34" charset="0"/>
              </a:defRPr>
            </a:lvl3pPr>
            <a:lvl4pPr eaLnBrk="0" hangingPunct="0">
              <a:spcBef>
                <a:spcPts val="5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4pPr>
            <a:lvl5pPr eaLnBrk="0" hangingPunct="0">
              <a:spcBef>
                <a:spcPts val="5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5pPr>
            <a:lvl6pPr marL="25146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6pPr>
            <a:lvl7pPr marL="29718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7pPr>
            <a:lvl8pPr marL="34290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8pPr>
            <a:lvl9pPr marL="38862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9pPr>
          </a:lstStyle>
          <a:p>
            <a:pPr marL="0" indent="0" eaLnBrk="1" hangingPunct="1">
              <a:buClr>
                <a:srgbClr val="FFFFFF"/>
              </a:buClr>
              <a:buFont typeface="Times New Roman" pitchFamily="18" charset="0"/>
              <a:buNone/>
              <a:defRPr/>
            </a:pPr>
            <a:r>
              <a:rPr lang="en-GB" altLang="en-US" sz="2400" dirty="0" smtClean="0">
                <a:solidFill>
                  <a:schemeClr val="bg1"/>
                </a:solidFill>
                <a:latin typeface="+mn-lt"/>
              </a:rPr>
              <a:t>New Format – OBJ, PLY, FBX </a:t>
            </a:r>
            <a:r>
              <a:rPr lang="en-GB" sz="2000" i="1" dirty="0" smtClean="0"/>
              <a:t>museums </a:t>
            </a:r>
            <a:r>
              <a:rPr lang="en-GB" sz="2000" i="1" dirty="0"/>
              <a:t>often use digital photogrammetry resulting in OBJ and PLY files</a:t>
            </a:r>
            <a:r>
              <a:rPr lang="en-GB" sz="2000" i="1" dirty="0" smtClean="0"/>
              <a:t>.  </a:t>
            </a:r>
            <a:r>
              <a:rPr lang="en-GB" sz="2000" i="1" dirty="0"/>
              <a:t>Also animation files should also be able to be exported from </a:t>
            </a:r>
            <a:r>
              <a:rPr lang="en-GB" sz="2000" i="1" dirty="0" err="1"/>
              <a:t>lhpFusionBox</a:t>
            </a:r>
            <a:r>
              <a:rPr lang="en-GB" sz="2000" i="1" dirty="0"/>
              <a:t> in the format of </a:t>
            </a:r>
            <a:r>
              <a:rPr lang="en-GB" sz="2000" i="1" dirty="0" err="1" smtClean="0"/>
              <a:t>fbx</a:t>
            </a:r>
            <a:r>
              <a:rPr lang="en-GB" sz="2000" i="1" dirty="0" smtClean="0"/>
              <a:t>  so they </a:t>
            </a:r>
            <a:r>
              <a:rPr lang="en-GB" sz="2000" i="1" dirty="0" smtClean="0">
                <a:latin typeface="+mj-lt"/>
              </a:rPr>
              <a:t>can </a:t>
            </a:r>
            <a:r>
              <a:rPr lang="en-GB" altLang="en-US" sz="2000" i="1" dirty="0" smtClean="0">
                <a:latin typeface="+mj-lt"/>
              </a:rPr>
              <a:t>be loaded into </a:t>
            </a:r>
            <a:r>
              <a:rPr lang="en-GB" altLang="en-US" sz="2000" i="1" dirty="0" err="1" smtClean="0">
                <a:latin typeface="+mj-lt"/>
              </a:rPr>
              <a:t>sketchfab</a:t>
            </a:r>
            <a:r>
              <a:rPr lang="en-GB" altLang="en-US" sz="2000" i="1" dirty="0" smtClean="0">
                <a:latin typeface="+mj-lt"/>
              </a:rPr>
              <a:t>. </a:t>
            </a:r>
          </a:p>
          <a:p>
            <a:pPr eaLnBrk="1" hangingPunct="1">
              <a:buClr>
                <a:srgbClr val="FFFFFF"/>
              </a:buClr>
              <a:buFont typeface="Arial" charset="0"/>
              <a:buChar char="•"/>
              <a:defRPr/>
            </a:pPr>
            <a:endParaRPr lang="en-GB" altLang="en-US" sz="2000" dirty="0" smtClean="0">
              <a:latin typeface="Arial" charset="0"/>
            </a:endParaRPr>
          </a:p>
          <a:p>
            <a:pPr eaLnBrk="1" hangingPunct="1">
              <a:buClr>
                <a:srgbClr val="FFFFFF"/>
              </a:buClr>
              <a:buFont typeface="Arial" charset="0"/>
              <a:buChar char="•"/>
              <a:defRPr/>
            </a:pPr>
            <a:endParaRPr lang="en-GB" altLang="en-US" sz="2000" dirty="0" smtClean="0">
              <a:latin typeface="Arial" charset="0"/>
            </a:endParaRPr>
          </a:p>
          <a:p>
            <a:pPr eaLnBrk="1" hangingPunct="1">
              <a:buClr>
                <a:srgbClr val="FFFFFF"/>
              </a:buClr>
              <a:buFont typeface="Arial" charset="0"/>
              <a:buChar char="•"/>
              <a:defRPr/>
            </a:pPr>
            <a:endParaRPr lang="en-US" altLang="en-US" sz="2000" dirty="0" smtClean="0"/>
          </a:p>
        </p:txBody>
      </p:sp>
      <p:pic>
        <p:nvPicPr>
          <p:cNvPr id="2" name="Spycrane2-1.m4v">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5">
            <a:extLst>
              <a:ext uri="{28A0092B-C50C-407E-A947-70E740481C1C}">
                <a14:useLocalDpi xmlns:a14="http://schemas.microsoft.com/office/drawing/2010/main" val="0"/>
              </a:ext>
            </a:extLst>
          </a:blip>
          <a:srcRect/>
          <a:stretch>
            <a:fillRect/>
          </a:stretch>
        </p:blipFill>
        <p:spPr bwMode="auto">
          <a:xfrm>
            <a:off x="1403648" y="2348880"/>
            <a:ext cx="6464001" cy="4086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9881305"/>
      </p:ext>
    </p:extLst>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repeatCount="indefinite" fill="hold" display="0">
                  <p:stCondLst>
                    <p:cond delay="indefinite"/>
                  </p:stCondLst>
                </p:cTn>
                <p:tgtEl>
                  <p:spTgt spid="2"/>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r>
              <a:rPr lang="en-GB" altLang="en-US" sz="3600" dirty="0" smtClean="0"/>
              <a:t>WP7 Dissemination and vulgarisation</a:t>
            </a:r>
          </a:p>
        </p:txBody>
      </p:sp>
      <p:sp>
        <p:nvSpPr>
          <p:cNvPr id="23556"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528" y="1052736"/>
            <a:ext cx="8208963" cy="42084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eaLnBrk="1" hangingPunct="1">
              <a:buClr>
                <a:srgbClr val="FFFFFF"/>
              </a:buClr>
              <a:buFont typeface="Arial" panose="020B0604020202020204" pitchFamily="34" charset="0"/>
              <a:buChar char="•"/>
            </a:pPr>
            <a:r>
              <a:rPr lang="en-GB" sz="2400" dirty="0" smtClean="0">
                <a:solidFill>
                  <a:srgbClr val="FFFF00"/>
                </a:solidFill>
              </a:rPr>
              <a:t>Media coverage, past and present</a:t>
            </a:r>
          </a:p>
          <a:p>
            <a:pPr lvl="1" eaLnBrk="1" hangingPunct="1">
              <a:buClr>
                <a:srgbClr val="FFFFFF"/>
              </a:buClr>
              <a:buFont typeface="Arial" panose="020B0604020202020204" pitchFamily="34" charset="0"/>
              <a:buChar char="•"/>
            </a:pPr>
            <a:r>
              <a:rPr lang="en-GB" sz="2000" dirty="0" smtClean="0"/>
              <a:t>Le </a:t>
            </a:r>
            <a:r>
              <a:rPr lang="en-GB" sz="2000" dirty="0" err="1" smtClean="0"/>
              <a:t>Soir</a:t>
            </a:r>
            <a:r>
              <a:rPr lang="en-GB" sz="2000" dirty="0" smtClean="0"/>
              <a:t> article 28/02/2018 </a:t>
            </a:r>
          </a:p>
          <a:p>
            <a:pPr lvl="1" eaLnBrk="1" hangingPunct="1">
              <a:buClr>
                <a:srgbClr val="FFFFFF"/>
              </a:buClr>
              <a:buFont typeface="Arial" panose="020B0604020202020204" pitchFamily="34" charset="0"/>
              <a:buChar char="•"/>
            </a:pPr>
            <a:r>
              <a:rPr lang="en-GB" sz="2000" b="1" dirty="0">
                <a:solidFill>
                  <a:srgbClr val="FFFF00"/>
                </a:solidFill>
              </a:rPr>
              <a:t>Qui a </a:t>
            </a:r>
            <a:r>
              <a:rPr lang="en-GB" sz="2000" b="1" dirty="0" err="1">
                <a:solidFill>
                  <a:srgbClr val="FFFF00"/>
                </a:solidFill>
              </a:rPr>
              <a:t>tué</a:t>
            </a:r>
            <a:r>
              <a:rPr lang="en-GB" sz="2000" b="1" dirty="0">
                <a:solidFill>
                  <a:srgbClr val="FFFF00"/>
                </a:solidFill>
              </a:rPr>
              <a:t> </a:t>
            </a:r>
            <a:r>
              <a:rPr lang="en-GB" sz="2000" b="1" dirty="0" smtClean="0">
                <a:solidFill>
                  <a:srgbClr val="FFFF00"/>
                </a:solidFill>
              </a:rPr>
              <a:t>Neandertal? </a:t>
            </a:r>
            <a:r>
              <a:rPr lang="en-GB" sz="2000" dirty="0" smtClean="0"/>
              <a:t>An enquiry into why the </a:t>
            </a:r>
            <a:r>
              <a:rPr lang="en-GB" sz="2000" dirty="0" err="1" smtClean="0"/>
              <a:t>Neandertals</a:t>
            </a:r>
            <a:r>
              <a:rPr lang="en-GB" sz="2000" dirty="0" smtClean="0"/>
              <a:t> died out (showing the Spy II reconstruction and biomechanical analysis with Tara Chapman and Serge Van </a:t>
            </a:r>
            <a:r>
              <a:rPr lang="en-GB" sz="2000" dirty="0" err="1" smtClean="0"/>
              <a:t>Sint</a:t>
            </a:r>
            <a:r>
              <a:rPr lang="en-GB" sz="2000" dirty="0" smtClean="0"/>
              <a:t> Jan (Broadcast 10</a:t>
            </a:r>
            <a:r>
              <a:rPr lang="en-GB" sz="2000" baseline="30000" dirty="0" smtClean="0"/>
              <a:t>th</a:t>
            </a:r>
            <a:r>
              <a:rPr lang="en-GB" sz="2000" dirty="0" smtClean="0"/>
              <a:t> April 2018)</a:t>
            </a:r>
            <a:endParaRPr lang="en-GB" sz="2000" dirty="0"/>
          </a:p>
          <a:p>
            <a:pPr lvl="1" eaLnBrk="1" hangingPunct="1">
              <a:buClr>
                <a:srgbClr val="FFFFFF"/>
              </a:buClr>
              <a:buFont typeface="Arial" panose="020B0604020202020204" pitchFamily="34" charset="0"/>
              <a:buChar char="•"/>
            </a:pPr>
            <a:r>
              <a:rPr lang="en-GB" sz="2000" b="1" dirty="0">
                <a:solidFill>
                  <a:srgbClr val="FFFF00"/>
                </a:solidFill>
              </a:rPr>
              <a:t>Neanderthals: Meet your ancestors </a:t>
            </a:r>
            <a:r>
              <a:rPr lang="en-GB" sz="2000" dirty="0"/>
              <a:t>– BBC documentary on </a:t>
            </a:r>
            <a:r>
              <a:rPr lang="en-GB" sz="2000" dirty="0" err="1"/>
              <a:t>Neandertals</a:t>
            </a:r>
            <a:r>
              <a:rPr lang="en-GB" sz="2000" dirty="0"/>
              <a:t> (Broadcast date, September 2018)</a:t>
            </a:r>
          </a:p>
          <a:p>
            <a:pPr lvl="1" eaLnBrk="1" hangingPunct="1">
              <a:buClr>
                <a:srgbClr val="FFFFFF"/>
              </a:buClr>
              <a:buFont typeface="Arial" panose="020B0604020202020204" pitchFamily="34" charset="0"/>
              <a:buChar char="•"/>
            </a:pPr>
            <a:r>
              <a:rPr lang="en-GB" sz="2000" b="1" dirty="0" smtClean="0">
                <a:solidFill>
                  <a:srgbClr val="FFFF00"/>
                </a:solidFill>
              </a:rPr>
              <a:t>ONCE </a:t>
            </a:r>
            <a:r>
              <a:rPr lang="en-GB" sz="2000" b="1" dirty="0">
                <a:solidFill>
                  <a:srgbClr val="FFFF00"/>
                </a:solidFill>
              </a:rPr>
              <a:t>UPON A TIME </a:t>
            </a:r>
            <a:r>
              <a:rPr lang="en-GB" sz="2000" dirty="0" smtClean="0"/>
              <a:t>- six-episode </a:t>
            </a:r>
            <a:r>
              <a:rPr lang="en-GB" sz="2000" dirty="0"/>
              <a:t>documentary series about the Royal Belgian Institute for Natural Sciences (RBINS) and the scientists who work there. The series considers various specialties of scientific research from a philosophical point of </a:t>
            </a:r>
            <a:r>
              <a:rPr lang="en-GB" sz="2000" dirty="0" smtClean="0"/>
              <a:t>view</a:t>
            </a:r>
            <a:r>
              <a:rPr lang="en-GB" sz="2000" dirty="0"/>
              <a:t> </a:t>
            </a:r>
            <a:r>
              <a:rPr lang="en-GB" sz="2000" dirty="0" smtClean="0"/>
              <a:t>(Broadcast date, September 2018) (trailer: www.diplodokus.be/reeksen)</a:t>
            </a:r>
          </a:p>
        </p:txBody>
      </p:sp>
    </p:spTree>
    <p:extLst>
      <p:ext uri="{BB962C8B-B14F-4D97-AF65-F5344CB8AC3E}">
        <p14:creationId xmlns:p14="http://schemas.microsoft.com/office/powerpoint/2010/main" val="92484281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Title 1"/>
          <p:cNvSpPr>
            <a:spLocks noGrp="1"/>
          </p:cNvSpPr>
          <p:nvPr>
            <p:ph type="title"/>
          </p:nvPr>
        </p:nvSpPr>
        <p:spPr>
          <a:xfrm>
            <a:off x="428625" y="0"/>
            <a:ext cx="8229600" cy="1143000"/>
          </a:xfrm>
        </p:spPr>
        <p:txBody>
          <a:bodyPr/>
          <a:lstStyle/>
          <a:p>
            <a:r>
              <a:rPr lang="fr-FR" altLang="en-US" sz="3200" dirty="0" err="1" smtClean="0"/>
              <a:t>Dissemination</a:t>
            </a:r>
            <a:r>
              <a:rPr lang="fr-FR" altLang="en-US" sz="3200" dirty="0" smtClean="0"/>
              <a:t> – </a:t>
            </a:r>
            <a:r>
              <a:rPr lang="fr-FR" altLang="en-US" sz="3200" dirty="0" err="1" smtClean="0"/>
              <a:t>Spy</a:t>
            </a:r>
            <a:r>
              <a:rPr lang="fr-FR" altLang="en-US" sz="3200" dirty="0" smtClean="0"/>
              <a:t>  </a:t>
            </a:r>
            <a:r>
              <a:rPr lang="fr-FR" altLang="en-US" sz="3200" dirty="0" err="1" smtClean="0"/>
              <a:t>reconstructed</a:t>
            </a:r>
            <a:r>
              <a:rPr lang="fr-FR" altLang="en-US" sz="3200" dirty="0" smtClean="0"/>
              <a:t> </a:t>
            </a:r>
            <a:r>
              <a:rPr lang="fr-FR" altLang="en-US" sz="3200" dirty="0" err="1" smtClean="0"/>
              <a:t>skeleton</a:t>
            </a:r>
            <a:r>
              <a:rPr lang="fr-FR" altLang="en-US" sz="3200" dirty="0" smtClean="0"/>
              <a:t> </a:t>
            </a:r>
            <a:endParaRPr lang="fr-BE" altLang="en-US" sz="3200" dirty="0" smtClean="0"/>
          </a:p>
        </p:txBody>
      </p:sp>
      <p:sp>
        <p:nvSpPr>
          <p:cNvPr id="190467" name="Content Placeholder 2"/>
          <p:cNvSpPr>
            <a:spLocks noGrp="1"/>
          </p:cNvSpPr>
          <p:nvPr>
            <p:ph idx="1"/>
          </p:nvPr>
        </p:nvSpPr>
        <p:spPr>
          <a:xfrm>
            <a:off x="392113" y="1196975"/>
            <a:ext cx="5327650" cy="5043488"/>
          </a:xfrm>
        </p:spPr>
        <p:txBody>
          <a:bodyPr/>
          <a:lstStyle/>
          <a:p>
            <a:r>
              <a:rPr lang="fr-FR" altLang="en-US" sz="2800" dirty="0" smtClean="0">
                <a:solidFill>
                  <a:schemeClr val="bg1"/>
                </a:solidFill>
              </a:rPr>
              <a:t>‘</a:t>
            </a:r>
            <a:r>
              <a:rPr lang="fr-FR" altLang="en-US" sz="2800" dirty="0" err="1" smtClean="0">
                <a:solidFill>
                  <a:schemeClr val="bg1"/>
                </a:solidFill>
              </a:rPr>
              <a:t>Neandertals</a:t>
            </a:r>
            <a:r>
              <a:rPr lang="fr-FR" altLang="en-US" sz="2800" dirty="0" smtClean="0">
                <a:solidFill>
                  <a:schemeClr val="bg1"/>
                </a:solidFill>
              </a:rPr>
              <a:t>: </a:t>
            </a:r>
            <a:r>
              <a:rPr lang="fr-FR" altLang="en-US" sz="2800" dirty="0" err="1" smtClean="0">
                <a:solidFill>
                  <a:schemeClr val="bg1"/>
                </a:solidFill>
              </a:rPr>
              <a:t>meet</a:t>
            </a:r>
            <a:r>
              <a:rPr lang="fr-FR" altLang="en-US" sz="2800" dirty="0" smtClean="0">
                <a:solidFill>
                  <a:schemeClr val="bg1"/>
                </a:solidFill>
              </a:rPr>
              <a:t> </a:t>
            </a:r>
            <a:r>
              <a:rPr lang="fr-FR" altLang="en-US" sz="2800" dirty="0" err="1" smtClean="0">
                <a:solidFill>
                  <a:schemeClr val="bg1"/>
                </a:solidFill>
              </a:rPr>
              <a:t>your</a:t>
            </a:r>
            <a:r>
              <a:rPr lang="fr-FR" altLang="en-US" sz="2800" dirty="0" smtClean="0">
                <a:solidFill>
                  <a:schemeClr val="bg1"/>
                </a:solidFill>
              </a:rPr>
              <a:t> </a:t>
            </a:r>
            <a:r>
              <a:rPr lang="fr-FR" altLang="en-US" sz="2800" dirty="0" err="1" smtClean="0">
                <a:solidFill>
                  <a:schemeClr val="bg1"/>
                </a:solidFill>
              </a:rPr>
              <a:t>ancestors</a:t>
            </a:r>
            <a:r>
              <a:rPr lang="fr-FR" altLang="en-US" sz="2800" dirty="0" smtClean="0">
                <a:solidFill>
                  <a:schemeClr val="bg1"/>
                </a:solidFill>
              </a:rPr>
              <a:t>’ for BBC (</a:t>
            </a:r>
            <a:r>
              <a:rPr lang="fr-FR" altLang="en-US" sz="2800" dirty="0" err="1" smtClean="0">
                <a:solidFill>
                  <a:schemeClr val="bg1"/>
                </a:solidFill>
              </a:rPr>
              <a:t>filmed</a:t>
            </a:r>
            <a:r>
              <a:rPr lang="fr-FR" altLang="en-US" sz="2800" dirty="0" smtClean="0">
                <a:solidFill>
                  <a:schemeClr val="bg1"/>
                </a:solidFill>
              </a:rPr>
              <a:t> in April 2017 ) and due to </a:t>
            </a:r>
            <a:r>
              <a:rPr lang="fr-FR" altLang="en-US" sz="2800" dirty="0" err="1" smtClean="0">
                <a:solidFill>
                  <a:schemeClr val="bg1"/>
                </a:solidFill>
              </a:rPr>
              <a:t>be</a:t>
            </a:r>
            <a:r>
              <a:rPr lang="fr-FR" altLang="en-US" sz="2800" dirty="0" smtClean="0">
                <a:solidFill>
                  <a:schemeClr val="bg1"/>
                </a:solidFill>
              </a:rPr>
              <a:t> broadcast in 2018</a:t>
            </a:r>
          </a:p>
          <a:p>
            <a:endParaRPr lang="fr-FR" altLang="en-US" dirty="0" smtClean="0">
              <a:solidFill>
                <a:schemeClr val="bg1"/>
              </a:solidFill>
            </a:endParaRPr>
          </a:p>
        </p:txBody>
      </p:sp>
      <p:cxnSp>
        <p:nvCxnSpPr>
          <p:cNvPr id="4" name="Straight Connector 3"/>
          <p:cNvCxnSpPr/>
          <p:nvPr/>
        </p:nvCxnSpPr>
        <p:spPr>
          <a:xfrm>
            <a:off x="0" y="1000125"/>
            <a:ext cx="9144000"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pic>
        <p:nvPicPr>
          <p:cNvPr id="190469" name="Picture 1"/>
          <p:cNvPicPr>
            <a:picLocks noChangeAspect="1"/>
          </p:cNvPicPr>
          <p:nvPr/>
        </p:nvPicPr>
        <p:blipFill>
          <a:blip r:embed="rId3">
            <a:extLst>
              <a:ext uri="{28A0092B-C50C-407E-A947-70E740481C1C}">
                <a14:useLocalDpi xmlns:a14="http://schemas.microsoft.com/office/drawing/2010/main" val="0"/>
              </a:ext>
            </a:extLst>
          </a:blip>
          <a:srcRect t="25690" b="4083"/>
          <a:stretch>
            <a:fillRect/>
          </a:stretch>
        </p:blipFill>
        <p:spPr bwMode="auto">
          <a:xfrm>
            <a:off x="6156325" y="1196975"/>
            <a:ext cx="2752725" cy="257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0470" name="Picture 2"/>
          <p:cNvPicPr>
            <a:picLocks noChangeAspect="1"/>
          </p:cNvPicPr>
          <p:nvPr/>
        </p:nvPicPr>
        <p:blipFill>
          <a:blip r:embed="rId4">
            <a:extLst>
              <a:ext uri="{28A0092B-C50C-407E-A947-70E740481C1C}">
                <a14:useLocalDpi xmlns:a14="http://schemas.microsoft.com/office/drawing/2010/main" val="0"/>
              </a:ext>
            </a:extLst>
          </a:blip>
          <a:srcRect l="6393" t="11366" r="5711" b="6885"/>
          <a:stretch>
            <a:fillRect/>
          </a:stretch>
        </p:blipFill>
        <p:spPr bwMode="auto">
          <a:xfrm>
            <a:off x="827584" y="3284819"/>
            <a:ext cx="4560658" cy="317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0471"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567488" y="4076700"/>
            <a:ext cx="1930400" cy="257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55686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Title 1"/>
          <p:cNvSpPr>
            <a:spLocks noGrp="1"/>
          </p:cNvSpPr>
          <p:nvPr>
            <p:ph type="title"/>
          </p:nvPr>
        </p:nvSpPr>
        <p:spPr>
          <a:xfrm>
            <a:off x="428625" y="0"/>
            <a:ext cx="8229600" cy="1143000"/>
          </a:xfrm>
        </p:spPr>
        <p:txBody>
          <a:bodyPr/>
          <a:lstStyle/>
          <a:p>
            <a:r>
              <a:rPr lang="fr-FR" altLang="en-US" sz="3200" dirty="0" err="1" smtClean="0"/>
              <a:t>Dissemination</a:t>
            </a:r>
            <a:r>
              <a:rPr lang="fr-FR" altLang="en-US" sz="3200" dirty="0" smtClean="0"/>
              <a:t> – </a:t>
            </a:r>
            <a:r>
              <a:rPr lang="fr-FR" altLang="en-US" sz="3200" dirty="0" err="1" smtClean="0"/>
              <a:t>Spy</a:t>
            </a:r>
            <a:r>
              <a:rPr lang="fr-FR" altLang="en-US" sz="3200" dirty="0" smtClean="0"/>
              <a:t>  </a:t>
            </a:r>
            <a:r>
              <a:rPr lang="fr-FR" altLang="en-US" sz="3200" dirty="0" err="1" smtClean="0"/>
              <a:t>reconstructed</a:t>
            </a:r>
            <a:r>
              <a:rPr lang="fr-FR" altLang="en-US" sz="3200" dirty="0" smtClean="0"/>
              <a:t> </a:t>
            </a:r>
            <a:r>
              <a:rPr lang="fr-FR" altLang="en-US" sz="3200" dirty="0" err="1" smtClean="0"/>
              <a:t>skeleton</a:t>
            </a:r>
            <a:r>
              <a:rPr lang="fr-FR" altLang="en-US" sz="3200" dirty="0" smtClean="0"/>
              <a:t> </a:t>
            </a:r>
            <a:endParaRPr lang="fr-BE" altLang="en-US" sz="3200" dirty="0" smtClean="0"/>
          </a:p>
        </p:txBody>
      </p:sp>
      <p:cxnSp>
        <p:nvCxnSpPr>
          <p:cNvPr id="4" name="Straight Connector 3"/>
          <p:cNvCxnSpPr/>
          <p:nvPr/>
        </p:nvCxnSpPr>
        <p:spPr>
          <a:xfrm>
            <a:off x="0" y="1000125"/>
            <a:ext cx="9144000"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rotWithShape="1">
          <a:blip r:embed="rId3"/>
          <a:srcRect l="62600" t="7161" r="2751" b="4640"/>
          <a:stretch/>
        </p:blipFill>
        <p:spPr>
          <a:xfrm>
            <a:off x="5087975" y="1143000"/>
            <a:ext cx="3456384" cy="2749396"/>
          </a:xfrm>
          <a:prstGeom prst="rect">
            <a:avLst/>
          </a:prstGeom>
        </p:spPr>
      </p:pic>
      <p:pic>
        <p:nvPicPr>
          <p:cNvPr id="3" name="Picture 2"/>
          <p:cNvPicPr>
            <a:picLocks noChangeAspect="1"/>
          </p:cNvPicPr>
          <p:nvPr/>
        </p:nvPicPr>
        <p:blipFill rotWithShape="1">
          <a:blip r:embed="rId4"/>
          <a:srcRect l="61812" t="7161" r="1963" b="4640"/>
          <a:stretch/>
        </p:blipFill>
        <p:spPr>
          <a:xfrm>
            <a:off x="611560" y="2564904"/>
            <a:ext cx="3815430" cy="2903046"/>
          </a:xfrm>
          <a:prstGeom prst="rect">
            <a:avLst/>
          </a:prstGeom>
        </p:spPr>
      </p:pic>
      <p:pic>
        <p:nvPicPr>
          <p:cNvPr id="10" name="Picture 9"/>
          <p:cNvPicPr>
            <a:picLocks noChangeAspect="1"/>
          </p:cNvPicPr>
          <p:nvPr/>
        </p:nvPicPr>
        <p:blipFill rotWithShape="1">
          <a:blip r:embed="rId5"/>
          <a:srcRect l="61812" t="7160" r="2751" b="4641"/>
          <a:stretch/>
        </p:blipFill>
        <p:spPr>
          <a:xfrm>
            <a:off x="5122100" y="4033683"/>
            <a:ext cx="3422259" cy="2661757"/>
          </a:xfrm>
          <a:prstGeom prst="rect">
            <a:avLst/>
          </a:prstGeom>
        </p:spPr>
      </p:pic>
      <p:sp>
        <p:nvSpPr>
          <p:cNvPr id="11" name="Rectangle 10"/>
          <p:cNvSpPr/>
          <p:nvPr/>
        </p:nvSpPr>
        <p:spPr>
          <a:xfrm>
            <a:off x="251520" y="1412776"/>
            <a:ext cx="4572000" cy="646331"/>
          </a:xfrm>
          <a:prstGeom prst="rect">
            <a:avLst/>
          </a:prstGeom>
        </p:spPr>
        <p:txBody>
          <a:bodyPr>
            <a:spAutoFit/>
          </a:bodyPr>
          <a:lstStyle/>
          <a:p>
            <a:r>
              <a:rPr lang="fr-FR" altLang="en-US" dirty="0" smtClean="0"/>
              <a:t>‘Qui a tué Neandertal (broadcast in </a:t>
            </a:r>
            <a:r>
              <a:rPr lang="fr-FR" altLang="en-US" dirty="0"/>
              <a:t>April </a:t>
            </a:r>
            <a:r>
              <a:rPr lang="fr-FR" altLang="en-US" dirty="0" smtClean="0"/>
              <a:t>2018 on France 5)</a:t>
            </a:r>
            <a:endParaRPr lang="fr-FR" altLang="en-US" dirty="0"/>
          </a:p>
        </p:txBody>
      </p:sp>
    </p:spTree>
    <p:extLst>
      <p:ext uri="{BB962C8B-B14F-4D97-AF65-F5344CB8AC3E}">
        <p14:creationId xmlns:p14="http://schemas.microsoft.com/office/powerpoint/2010/main" val="6557145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Title 1"/>
          <p:cNvSpPr>
            <a:spLocks noGrp="1"/>
          </p:cNvSpPr>
          <p:nvPr>
            <p:ph type="title"/>
          </p:nvPr>
        </p:nvSpPr>
        <p:spPr>
          <a:xfrm>
            <a:off x="428625" y="0"/>
            <a:ext cx="8229600" cy="1143000"/>
          </a:xfrm>
        </p:spPr>
        <p:txBody>
          <a:bodyPr/>
          <a:lstStyle/>
          <a:p>
            <a:r>
              <a:rPr lang="fr-FR" altLang="en-US" sz="3200" dirty="0"/>
              <a:t>‘Qui a tué Neandertal (broadcast in April 2018 on France 5)</a:t>
            </a:r>
          </a:p>
        </p:txBody>
      </p:sp>
      <p:cxnSp>
        <p:nvCxnSpPr>
          <p:cNvPr id="4" name="Straight Connector 3"/>
          <p:cNvCxnSpPr/>
          <p:nvPr/>
        </p:nvCxnSpPr>
        <p:spPr>
          <a:xfrm>
            <a:off x="0" y="1000125"/>
            <a:ext cx="9144000"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pic>
        <p:nvPicPr>
          <p:cNvPr id="5" name="Qui tue neandertal mp4 shor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87624" y="1412776"/>
            <a:ext cx="6840252" cy="5130189"/>
          </a:xfrm>
          <a:prstGeom prst="rect">
            <a:avLst/>
          </a:prstGeom>
        </p:spPr>
      </p:pic>
    </p:spTree>
    <p:extLst>
      <p:ext uri="{BB962C8B-B14F-4D97-AF65-F5344CB8AC3E}">
        <p14:creationId xmlns:p14="http://schemas.microsoft.com/office/powerpoint/2010/main" val="22771570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a:xfrm>
            <a:off x="428625" y="0"/>
            <a:ext cx="8229600" cy="1143000"/>
          </a:xfrm>
        </p:spPr>
        <p:txBody>
          <a:bodyPr/>
          <a:lstStyle/>
          <a:p>
            <a:r>
              <a:rPr lang="fr-FR" altLang="en-US" sz="3600" smtClean="0"/>
              <a:t>Thank you for listening </a:t>
            </a:r>
            <a:endParaRPr lang="fr-BE" altLang="en-US" sz="3600" smtClean="0"/>
          </a:p>
        </p:txBody>
      </p:sp>
      <p:cxnSp>
        <p:nvCxnSpPr>
          <p:cNvPr id="4" name="Straight Connector 3"/>
          <p:cNvCxnSpPr/>
          <p:nvPr/>
        </p:nvCxnSpPr>
        <p:spPr>
          <a:xfrm>
            <a:off x="0" y="1000125"/>
            <a:ext cx="9144000"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pic>
        <p:nvPicPr>
          <p:cNvPr id="3" name="dance3.mp4">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5">
            <a:extLst>
              <a:ext uri="{28A0092B-C50C-407E-A947-70E740481C1C}">
                <a14:useLocalDpi xmlns:a14="http://schemas.microsoft.com/office/drawing/2010/main" val="0"/>
              </a:ext>
            </a:extLst>
          </a:blip>
          <a:srcRect/>
          <a:stretch>
            <a:fillRect/>
          </a:stretch>
        </p:blipFill>
        <p:spPr bwMode="auto">
          <a:xfrm>
            <a:off x="1835150" y="1376363"/>
            <a:ext cx="5521325" cy="414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1" name="Rectangle 4"/>
          <p:cNvSpPr>
            <a:spLocks noChangeArrowheads="1"/>
          </p:cNvSpPr>
          <p:nvPr/>
        </p:nvSpPr>
        <p:spPr bwMode="auto">
          <a:xfrm>
            <a:off x="1187450" y="6007100"/>
            <a:ext cx="730885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fr-FR" altLang="en-US" sz="3200"/>
              <a:t>Questions and commments welcome!</a:t>
            </a:r>
            <a:r>
              <a:rPr lang="fr-FR" altLang="en-US"/>
              <a:t> </a:t>
            </a:r>
            <a:endParaRPr lang="en-GB"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065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827584" y="-85841"/>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r>
              <a:rPr lang="en-GB" altLang="en-US" sz="3600" dirty="0"/>
              <a:t>WP6 Creation of a Neandertal Avatar based game</a:t>
            </a:r>
          </a:p>
        </p:txBody>
      </p:sp>
      <p:sp>
        <p:nvSpPr>
          <p:cNvPr id="56323"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pic>
        <p:nvPicPr>
          <p:cNvPr id="2" name="674564D">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52450" y="1171575"/>
            <a:ext cx="8039100" cy="4514850"/>
          </a:xfrm>
          <a:prstGeom prst="rect">
            <a:avLst/>
          </a:prstGeom>
        </p:spPr>
      </p:pic>
      <p:sp>
        <p:nvSpPr>
          <p:cNvPr id="3" name="Rectangle 2"/>
          <p:cNvSpPr/>
          <p:nvPr/>
        </p:nvSpPr>
        <p:spPr>
          <a:xfrm>
            <a:off x="550483" y="5800841"/>
            <a:ext cx="7907982" cy="707886"/>
          </a:xfrm>
          <a:prstGeom prst="rect">
            <a:avLst/>
          </a:prstGeom>
        </p:spPr>
        <p:txBody>
          <a:bodyPr wrap="square">
            <a:spAutoFit/>
          </a:bodyPr>
          <a:lstStyle/>
          <a:p>
            <a:pPr marL="457200" lvl="1" indent="0" eaLnBrk="1" hangingPunct="1">
              <a:buClr>
                <a:srgbClr val="FFFFFF"/>
              </a:buClr>
            </a:pPr>
            <a:r>
              <a:rPr lang="en-GB" sz="2000" dirty="0" smtClean="0"/>
              <a:t>Avatar could be in centre replacing shadow figure, pirates could be mammoths and the treasure boxes could be caves</a:t>
            </a:r>
            <a:endParaRPr lang="en-GB" sz="2000" dirty="0"/>
          </a:p>
        </p:txBody>
      </p:sp>
    </p:spTree>
    <p:extLst>
      <p:ext uri="{BB962C8B-B14F-4D97-AF65-F5344CB8AC3E}">
        <p14:creationId xmlns:p14="http://schemas.microsoft.com/office/powerpoint/2010/main" val="1118555768"/>
      </p:ext>
    </p:extLst>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827584" y="-85841"/>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r>
              <a:rPr lang="en-GB" altLang="en-US" sz="3600" dirty="0"/>
              <a:t>WP6 Creation of a Neandertal Avatar based game</a:t>
            </a:r>
          </a:p>
        </p:txBody>
      </p:sp>
      <p:sp>
        <p:nvSpPr>
          <p:cNvPr id="56323"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pic>
        <p:nvPicPr>
          <p:cNvPr id="3" name="5ACFB5A">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52450" y="1171575"/>
            <a:ext cx="8039100" cy="4514850"/>
          </a:xfrm>
          <a:prstGeom prst="rect">
            <a:avLst/>
          </a:prstGeom>
        </p:spPr>
      </p:pic>
      <p:sp>
        <p:nvSpPr>
          <p:cNvPr id="5" name="Rectangle 4"/>
          <p:cNvSpPr/>
          <p:nvPr/>
        </p:nvSpPr>
        <p:spPr>
          <a:xfrm>
            <a:off x="550483" y="5800841"/>
            <a:ext cx="7907982" cy="400110"/>
          </a:xfrm>
          <a:prstGeom prst="rect">
            <a:avLst/>
          </a:prstGeom>
        </p:spPr>
        <p:txBody>
          <a:bodyPr wrap="square">
            <a:spAutoFit/>
          </a:bodyPr>
          <a:lstStyle/>
          <a:p>
            <a:pPr marL="457200" lvl="1" indent="0" eaLnBrk="1" hangingPunct="1">
              <a:buClr>
                <a:srgbClr val="FFFFFF"/>
              </a:buClr>
            </a:pPr>
            <a:r>
              <a:rPr lang="en-GB" sz="2000" dirty="0" smtClean="0"/>
              <a:t>Shadow replaced by Neandertal avatar</a:t>
            </a:r>
            <a:endParaRPr lang="en-GB" sz="2000" dirty="0"/>
          </a:p>
        </p:txBody>
      </p:sp>
    </p:spTree>
    <p:extLst>
      <p:ext uri="{BB962C8B-B14F-4D97-AF65-F5344CB8AC3E}">
        <p14:creationId xmlns:p14="http://schemas.microsoft.com/office/powerpoint/2010/main" val="1884284838"/>
      </p:ext>
    </p:extLst>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575469" y="18864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a:r>
              <a:rPr lang="en-GB" altLang="en-US" sz="3600" dirty="0" smtClean="0"/>
              <a:t>WP2 Task 2.2 Definition of </a:t>
            </a:r>
            <a:r>
              <a:rPr lang="en-GB" altLang="en-US" sz="3600" dirty="0"/>
              <a:t>User specification (</a:t>
            </a:r>
            <a:r>
              <a:rPr lang="en-GB" altLang="en-US" sz="3600" dirty="0" smtClean="0"/>
              <a:t>2.2.3) </a:t>
            </a:r>
            <a:endParaRPr lang="en-GB" altLang="en-US" sz="3600" dirty="0"/>
          </a:p>
          <a:p>
            <a:pPr algn="ctr"/>
            <a:r>
              <a:rPr lang="en-GB" altLang="en-US" sz="3600" dirty="0" smtClean="0"/>
              <a:t> </a:t>
            </a:r>
            <a:endParaRPr lang="en-GB" altLang="en-US" sz="3600" dirty="0"/>
          </a:p>
        </p:txBody>
      </p:sp>
      <p:sp>
        <p:nvSpPr>
          <p:cNvPr id="58371"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850" y="1035050"/>
            <a:ext cx="8732838" cy="11819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eaLnBrk="0" hangingPunct="0">
              <a:spcBef>
                <a:spcPts val="8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itchFamily="34" charset="0"/>
                <a:ea typeface="Lucida Sans Unicode" pitchFamily="34" charset="0"/>
                <a:cs typeface="Lucida Sans Unicode" pitchFamily="34" charset="0"/>
              </a:defRPr>
            </a:lvl1pPr>
            <a:lvl2pPr eaLnBrk="0" hangingPunct="0">
              <a:spcBef>
                <a:spcPts val="7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itchFamily="34" charset="0"/>
                <a:ea typeface="Lucida Sans Unicode" pitchFamily="34" charset="0"/>
                <a:cs typeface="Lucida Sans Unicode" pitchFamily="34" charset="0"/>
              </a:defRPr>
            </a:lvl2pPr>
            <a:lvl3pPr eaLnBrk="0" hangingPunct="0">
              <a:spcBef>
                <a:spcPts val="6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itchFamily="34" charset="0"/>
                <a:ea typeface="Lucida Sans Unicode" pitchFamily="34" charset="0"/>
                <a:cs typeface="Lucida Sans Unicode" pitchFamily="34" charset="0"/>
              </a:defRPr>
            </a:lvl3pPr>
            <a:lvl4pPr eaLnBrk="0" hangingPunct="0">
              <a:spcBef>
                <a:spcPts val="5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4pPr>
            <a:lvl5pPr eaLnBrk="0" hangingPunct="0">
              <a:spcBef>
                <a:spcPts val="5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5pPr>
            <a:lvl6pPr marL="25146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6pPr>
            <a:lvl7pPr marL="29718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7pPr>
            <a:lvl8pPr marL="34290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8pPr>
            <a:lvl9pPr marL="38862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9pPr>
          </a:lstStyle>
          <a:p>
            <a:pPr marL="0" indent="0" eaLnBrk="1" hangingPunct="1">
              <a:buClr>
                <a:srgbClr val="FFFFFF"/>
              </a:buClr>
              <a:buFont typeface="Times New Roman" pitchFamily="18" charset="0"/>
              <a:buNone/>
              <a:defRPr/>
            </a:pPr>
            <a:r>
              <a:rPr lang="en-GB" altLang="en-US" sz="2400" dirty="0" smtClean="0">
                <a:solidFill>
                  <a:schemeClr val="bg1"/>
                </a:solidFill>
                <a:latin typeface="+mn-lt"/>
              </a:rPr>
              <a:t>Measurements - </a:t>
            </a:r>
            <a:r>
              <a:rPr lang="en-GB" altLang="en-US" sz="2400" i="1" dirty="0" smtClean="0">
                <a:solidFill>
                  <a:schemeClr val="bg1"/>
                </a:solidFill>
                <a:latin typeface="+mn-lt"/>
              </a:rPr>
              <a:t>create</a:t>
            </a:r>
            <a:r>
              <a:rPr lang="en-GB" altLang="en-US" sz="2000" i="1" dirty="0" smtClean="0">
                <a:latin typeface="Arial" charset="0"/>
              </a:rPr>
              <a:t> a set of automatic measurements from predefined landmarks</a:t>
            </a:r>
          </a:p>
          <a:p>
            <a:pPr eaLnBrk="1" hangingPunct="1">
              <a:buClr>
                <a:srgbClr val="FFFFFF"/>
              </a:buClr>
              <a:buFont typeface="Arial" charset="0"/>
              <a:buChar char="•"/>
              <a:defRPr/>
            </a:pPr>
            <a:endParaRPr lang="en-US" altLang="en-US" sz="2000" dirty="0" smtClean="0"/>
          </a:p>
        </p:txBody>
      </p:sp>
      <p:pic>
        <p:nvPicPr>
          <p:cNvPr id="58373" name="Picture 5"/>
          <p:cNvPicPr>
            <a:picLocks noChangeAspect="1" noChangeArrowheads="1"/>
          </p:cNvPicPr>
          <p:nvPr/>
        </p:nvPicPr>
        <p:blipFill>
          <a:blip r:embed="rId3">
            <a:extLst>
              <a:ext uri="{28A0092B-C50C-407E-A947-70E740481C1C}">
                <a14:useLocalDpi xmlns:a14="http://schemas.microsoft.com/office/drawing/2010/main" val="0"/>
              </a:ext>
            </a:extLst>
          </a:blip>
          <a:srcRect r="49617"/>
          <a:stretch>
            <a:fillRect/>
          </a:stretch>
        </p:blipFill>
        <p:spPr bwMode="auto">
          <a:xfrm>
            <a:off x="1187450" y="2008188"/>
            <a:ext cx="6840538" cy="458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987269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457200" y="-71437"/>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a:r>
              <a:rPr lang="en-GB" altLang="en-US" sz="3600" dirty="0"/>
              <a:t>WP2 Task 2.2 Definition of User specification </a:t>
            </a:r>
            <a:r>
              <a:rPr lang="en-GB" altLang="en-US" sz="3600" dirty="0" smtClean="0"/>
              <a:t>(2.2.3)</a:t>
            </a:r>
            <a:endParaRPr lang="en-GB" altLang="en-US" sz="3600" dirty="0"/>
          </a:p>
        </p:txBody>
      </p:sp>
      <p:sp>
        <p:nvSpPr>
          <p:cNvPr id="60419"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850" y="1035050"/>
            <a:ext cx="8208963" cy="8742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eaLnBrk="0" hangingPunct="0">
              <a:spcBef>
                <a:spcPts val="8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itchFamily="34" charset="0"/>
                <a:ea typeface="Lucida Sans Unicode" pitchFamily="34" charset="0"/>
                <a:cs typeface="Lucida Sans Unicode" pitchFamily="34" charset="0"/>
              </a:defRPr>
            </a:lvl1pPr>
            <a:lvl2pPr eaLnBrk="0" hangingPunct="0">
              <a:spcBef>
                <a:spcPts val="7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itchFamily="34" charset="0"/>
                <a:ea typeface="Lucida Sans Unicode" pitchFamily="34" charset="0"/>
                <a:cs typeface="Lucida Sans Unicode" pitchFamily="34" charset="0"/>
              </a:defRPr>
            </a:lvl2pPr>
            <a:lvl3pPr eaLnBrk="0" hangingPunct="0">
              <a:spcBef>
                <a:spcPts val="6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itchFamily="34" charset="0"/>
                <a:ea typeface="Lucida Sans Unicode" pitchFamily="34" charset="0"/>
                <a:cs typeface="Lucida Sans Unicode" pitchFamily="34" charset="0"/>
              </a:defRPr>
            </a:lvl3pPr>
            <a:lvl4pPr eaLnBrk="0" hangingPunct="0">
              <a:spcBef>
                <a:spcPts val="5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4pPr>
            <a:lvl5pPr eaLnBrk="0" hangingPunct="0">
              <a:spcBef>
                <a:spcPts val="5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5pPr>
            <a:lvl6pPr marL="25146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6pPr>
            <a:lvl7pPr marL="29718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7pPr>
            <a:lvl8pPr marL="34290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8pPr>
            <a:lvl9pPr marL="38862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9pPr>
          </a:lstStyle>
          <a:p>
            <a:pPr marL="0" indent="0" eaLnBrk="1" hangingPunct="1">
              <a:buClr>
                <a:srgbClr val="FFFFFF"/>
              </a:buClr>
              <a:buNone/>
              <a:defRPr/>
            </a:pPr>
            <a:r>
              <a:rPr lang="en-GB" altLang="en-US" sz="2400" dirty="0">
                <a:solidFill>
                  <a:schemeClr val="bg1"/>
                </a:solidFill>
              </a:rPr>
              <a:t>Measurements </a:t>
            </a:r>
            <a:r>
              <a:rPr lang="en-GB" altLang="en-US" sz="2400" dirty="0" smtClean="0">
                <a:solidFill>
                  <a:schemeClr val="bg1"/>
                </a:solidFill>
              </a:rPr>
              <a:t>- </a:t>
            </a:r>
            <a:r>
              <a:rPr lang="en-GB" altLang="en-US" sz="2000" i="1" dirty="0" smtClean="0">
                <a:latin typeface="Arial" charset="0"/>
              </a:rPr>
              <a:t>Creation of a virtual osteometric board</a:t>
            </a:r>
          </a:p>
          <a:p>
            <a:pPr eaLnBrk="1" hangingPunct="1">
              <a:buClr>
                <a:srgbClr val="FFFFFF"/>
              </a:buClr>
              <a:buFont typeface="Arial" charset="0"/>
              <a:buChar char="•"/>
              <a:defRPr/>
            </a:pPr>
            <a:endParaRPr lang="en-US" altLang="en-US" sz="2000" dirty="0" smtClean="0"/>
          </a:p>
        </p:txBody>
      </p:sp>
      <p:pic>
        <p:nvPicPr>
          <p:cNvPr id="6042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4401" y="2176786"/>
            <a:ext cx="3387725"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2" name="TextBox 10"/>
          <p:cNvSpPr txBox="1">
            <a:spLocks noChangeArrowheads="1"/>
          </p:cNvSpPr>
          <p:nvPr/>
        </p:nvSpPr>
        <p:spPr bwMode="auto">
          <a:xfrm>
            <a:off x="647325" y="4869160"/>
            <a:ext cx="32305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en-US" dirty="0"/>
              <a:t>Traditional </a:t>
            </a:r>
            <a:r>
              <a:rPr lang="en-US" altLang="en-US" dirty="0" err="1"/>
              <a:t>osteometric</a:t>
            </a:r>
            <a:r>
              <a:rPr lang="en-US" altLang="en-US" dirty="0"/>
              <a:t> board</a:t>
            </a:r>
            <a:endParaRPr lang="fr-BE" altLang="en-US" dirty="0"/>
          </a:p>
        </p:txBody>
      </p:sp>
      <p:pic>
        <p:nvPicPr>
          <p:cNvPr id="60423"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04633" y="2165192"/>
            <a:ext cx="1700212" cy="327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424" name="TextBox 10"/>
          <p:cNvSpPr txBox="1">
            <a:spLocks noChangeArrowheads="1"/>
          </p:cNvSpPr>
          <p:nvPr/>
        </p:nvSpPr>
        <p:spPr bwMode="auto">
          <a:xfrm>
            <a:off x="4111625" y="5876925"/>
            <a:ext cx="468153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en-US"/>
              <a:t>Example of automated measurements with </a:t>
            </a:r>
            <a:r>
              <a:rPr lang="en-US" altLang="en-US" i="1"/>
              <a:t>virtual osteometric board </a:t>
            </a:r>
            <a:r>
              <a:rPr lang="en-US" altLang="en-US"/>
              <a:t>in Lee et al. (2017) (A) and  Reynolds et al. (2017) (B).   </a:t>
            </a:r>
            <a:endParaRPr lang="fr-BE" altLang="en-US"/>
          </a:p>
        </p:txBody>
      </p:sp>
      <p:pic>
        <p:nvPicPr>
          <p:cNvPr id="60425"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2000" y="2155825"/>
            <a:ext cx="2179638" cy="326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426" name="TextBox 10"/>
          <p:cNvSpPr txBox="1">
            <a:spLocks noChangeArrowheads="1"/>
          </p:cNvSpPr>
          <p:nvPr/>
        </p:nvSpPr>
        <p:spPr bwMode="auto">
          <a:xfrm>
            <a:off x="7034213" y="1724321"/>
            <a:ext cx="5048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en-US" b="1" dirty="0"/>
              <a:t>B</a:t>
            </a:r>
            <a:endParaRPr lang="fr-BE" altLang="en-US" b="1" dirty="0"/>
          </a:p>
        </p:txBody>
      </p:sp>
      <p:sp>
        <p:nvSpPr>
          <p:cNvPr id="60427" name="TextBox 11"/>
          <p:cNvSpPr txBox="1">
            <a:spLocks noChangeArrowheads="1"/>
          </p:cNvSpPr>
          <p:nvPr/>
        </p:nvSpPr>
        <p:spPr bwMode="auto">
          <a:xfrm>
            <a:off x="4572000" y="1754981"/>
            <a:ext cx="5064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en-US" b="1" dirty="0"/>
              <a:t>A</a:t>
            </a:r>
            <a:endParaRPr lang="fr-BE" altLang="en-US" b="1" dirty="0"/>
          </a:p>
        </p:txBody>
      </p:sp>
    </p:spTree>
    <p:extLst>
      <p:ext uri="{BB962C8B-B14F-4D97-AF65-F5344CB8AC3E}">
        <p14:creationId xmlns:p14="http://schemas.microsoft.com/office/powerpoint/2010/main" val="109687270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374651" y="-8384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a:r>
              <a:rPr lang="en-GB" altLang="en-US" sz="3600" dirty="0"/>
              <a:t>WP2 Task 2.2 Definition of User </a:t>
            </a:r>
            <a:r>
              <a:rPr lang="en-GB" altLang="en-US" sz="3600" dirty="0" smtClean="0"/>
              <a:t>specification (2.2.4) </a:t>
            </a:r>
            <a:endParaRPr lang="en-GB" altLang="en-US" sz="3600" dirty="0"/>
          </a:p>
        </p:txBody>
      </p:sp>
      <p:sp>
        <p:nvSpPr>
          <p:cNvPr id="62467"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850" y="1035050"/>
            <a:ext cx="8208963" cy="12435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eaLnBrk="0" hangingPunct="0">
              <a:spcBef>
                <a:spcPts val="8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itchFamily="34" charset="0"/>
                <a:ea typeface="Lucida Sans Unicode" pitchFamily="34" charset="0"/>
                <a:cs typeface="Lucida Sans Unicode" pitchFamily="34" charset="0"/>
              </a:defRPr>
            </a:lvl1pPr>
            <a:lvl2pPr eaLnBrk="0" hangingPunct="0">
              <a:spcBef>
                <a:spcPts val="7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itchFamily="34" charset="0"/>
                <a:ea typeface="Lucida Sans Unicode" pitchFamily="34" charset="0"/>
                <a:cs typeface="Lucida Sans Unicode" pitchFamily="34" charset="0"/>
              </a:defRPr>
            </a:lvl2pPr>
            <a:lvl3pPr eaLnBrk="0" hangingPunct="0">
              <a:spcBef>
                <a:spcPts val="6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itchFamily="34" charset="0"/>
                <a:ea typeface="Lucida Sans Unicode" pitchFamily="34" charset="0"/>
                <a:cs typeface="Lucida Sans Unicode" pitchFamily="34" charset="0"/>
              </a:defRPr>
            </a:lvl3pPr>
            <a:lvl4pPr eaLnBrk="0" hangingPunct="0">
              <a:spcBef>
                <a:spcPts val="5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4pPr>
            <a:lvl5pPr eaLnBrk="0" hangingPunct="0">
              <a:spcBef>
                <a:spcPts val="5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5pPr>
            <a:lvl6pPr marL="25146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6pPr>
            <a:lvl7pPr marL="29718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7pPr>
            <a:lvl8pPr marL="34290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8pPr>
            <a:lvl9pPr marL="38862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9pPr>
          </a:lstStyle>
          <a:p>
            <a:pPr marL="0" indent="0" eaLnBrk="1" hangingPunct="1">
              <a:buClr>
                <a:srgbClr val="FFFFFF"/>
              </a:buClr>
              <a:buNone/>
              <a:defRPr/>
            </a:pPr>
            <a:r>
              <a:rPr lang="en-GB" altLang="en-US" sz="2800" dirty="0" smtClean="0">
                <a:solidFill>
                  <a:schemeClr val="bg1"/>
                </a:solidFill>
              </a:rPr>
              <a:t>Centre line of an object – </a:t>
            </a:r>
            <a:r>
              <a:rPr lang="en-GB" altLang="en-US" sz="2000" i="1" dirty="0" smtClean="0">
                <a:latin typeface="Arial" charset="0"/>
              </a:rPr>
              <a:t>this technology is detailed in Chapman and Beyer et al. (2017).</a:t>
            </a:r>
          </a:p>
          <a:p>
            <a:pPr eaLnBrk="1" hangingPunct="1">
              <a:buClr>
                <a:srgbClr val="FFFFFF"/>
              </a:buClr>
              <a:buFont typeface="Arial" charset="0"/>
              <a:buChar char="•"/>
              <a:defRPr/>
            </a:pPr>
            <a:endParaRPr lang="en-US" altLang="en-US" sz="2000" dirty="0" smtClean="0"/>
          </a:p>
        </p:txBody>
      </p:sp>
      <p:sp>
        <p:nvSpPr>
          <p:cNvPr id="62469" name="TextBox 10"/>
          <p:cNvSpPr txBox="1">
            <a:spLocks noChangeArrowheads="1"/>
          </p:cNvSpPr>
          <p:nvPr/>
        </p:nvSpPr>
        <p:spPr bwMode="auto">
          <a:xfrm>
            <a:off x="611188" y="5805488"/>
            <a:ext cx="80645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1" hangingPunct="1">
              <a:buClr>
                <a:srgbClr val="FFFFFF"/>
              </a:buClr>
              <a:buFont typeface="Arial" panose="020B0604020202020204" pitchFamily="34" charset="0"/>
              <a:buChar char="•"/>
            </a:pPr>
            <a:r>
              <a:rPr lang="en-GB" altLang="en-US"/>
              <a:t>Rib vertex clouds analysed using best fitting ellipses of the external contours of the cross-section areas. </a:t>
            </a:r>
            <a:r>
              <a:rPr lang="en-GB" altLang="en-US">
                <a:solidFill>
                  <a:srgbClr val="FFFFFF"/>
                </a:solidFill>
              </a:rPr>
              <a:t>Arc and chord length, width, rib axial curvature, rib anterior-posterior bending and rib torsion measured</a:t>
            </a:r>
          </a:p>
        </p:txBody>
      </p:sp>
      <p:pic>
        <p:nvPicPr>
          <p:cNvPr id="62470" name="Picture 4" descr="Fi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3938" y="2420938"/>
            <a:ext cx="3548062" cy="324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1" name="TextBox 10"/>
          <p:cNvSpPr txBox="1">
            <a:spLocks noChangeArrowheads="1"/>
          </p:cNvSpPr>
          <p:nvPr/>
        </p:nvSpPr>
        <p:spPr bwMode="auto">
          <a:xfrm>
            <a:off x="5219700" y="2420938"/>
            <a:ext cx="3455988"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1" hangingPunct="1">
              <a:buClr>
                <a:srgbClr val="FFFFFF"/>
              </a:buClr>
              <a:buFont typeface="Arial" panose="020B0604020202020204" pitchFamily="34" charset="0"/>
              <a:buChar char="•"/>
            </a:pPr>
            <a:r>
              <a:rPr lang="en-GB" altLang="en-US"/>
              <a:t> Method designed by B. Beyer and implemented by V. Sholukha in Matlab@</a:t>
            </a:r>
          </a:p>
          <a:p>
            <a:pPr algn="just" eaLnBrk="1" hangingPunct="1">
              <a:buClr>
                <a:srgbClr val="FFFFFF"/>
              </a:buClr>
              <a:buFont typeface="Arial" panose="020B0604020202020204" pitchFamily="34" charset="0"/>
              <a:buChar char="•"/>
            </a:pPr>
            <a:r>
              <a:rPr lang="en-GB" altLang="en-US">
                <a:solidFill>
                  <a:srgbClr val="FFFFFF"/>
                </a:solidFill>
              </a:rPr>
              <a:t>Neandertal_3D to import same technology into lhpFusionBox and make user friendly</a:t>
            </a:r>
          </a:p>
        </p:txBody>
      </p:sp>
    </p:spTree>
    <p:extLst>
      <p:ext uri="{BB962C8B-B14F-4D97-AF65-F5344CB8AC3E}">
        <p14:creationId xmlns:p14="http://schemas.microsoft.com/office/powerpoint/2010/main" val="239654614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2"/>
          <p:cNvSpPr txBox="1">
            <a:spLocks noChangeArrowheads="1"/>
          </p:cNvSpPr>
          <p:nvPr/>
        </p:nvSpPr>
        <p:spPr bwMode="auto">
          <a:xfrm>
            <a:off x="792163" y="-58737"/>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a:r>
              <a:rPr lang="en-GB" altLang="en-US" sz="3600" dirty="0"/>
              <a:t>WP2 Task 2.2 Definition of User specification (</a:t>
            </a:r>
            <a:r>
              <a:rPr lang="en-GB" altLang="en-US" sz="3600" dirty="0" smtClean="0"/>
              <a:t>2.2.5) </a:t>
            </a:r>
            <a:endParaRPr lang="en-GB" altLang="en-US" sz="3600" dirty="0"/>
          </a:p>
        </p:txBody>
      </p:sp>
      <p:sp>
        <p:nvSpPr>
          <p:cNvPr id="64515"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850" y="1035050"/>
            <a:ext cx="8208963" cy="16539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eaLnBrk="0" hangingPunct="0">
              <a:spcBef>
                <a:spcPts val="8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itchFamily="34" charset="0"/>
                <a:ea typeface="Lucida Sans Unicode" pitchFamily="34" charset="0"/>
                <a:cs typeface="Lucida Sans Unicode" pitchFamily="34" charset="0"/>
              </a:defRPr>
            </a:lvl1pPr>
            <a:lvl2pPr eaLnBrk="0" hangingPunct="0">
              <a:spcBef>
                <a:spcPts val="7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itchFamily="34" charset="0"/>
                <a:ea typeface="Lucida Sans Unicode" pitchFamily="34" charset="0"/>
                <a:cs typeface="Lucida Sans Unicode" pitchFamily="34" charset="0"/>
              </a:defRPr>
            </a:lvl2pPr>
            <a:lvl3pPr eaLnBrk="0" hangingPunct="0">
              <a:spcBef>
                <a:spcPts val="6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itchFamily="34" charset="0"/>
                <a:ea typeface="Lucida Sans Unicode" pitchFamily="34" charset="0"/>
                <a:cs typeface="Lucida Sans Unicode" pitchFamily="34" charset="0"/>
              </a:defRPr>
            </a:lvl3pPr>
            <a:lvl4pPr eaLnBrk="0" hangingPunct="0">
              <a:spcBef>
                <a:spcPts val="5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4pPr>
            <a:lvl5pPr eaLnBrk="0" hangingPunct="0">
              <a:spcBef>
                <a:spcPts val="500"/>
              </a:spcBef>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5pPr>
            <a:lvl6pPr marL="25146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6pPr>
            <a:lvl7pPr marL="29718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7pPr>
            <a:lvl8pPr marL="34290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8pPr>
            <a:lvl9pPr marL="3886200" indent="-228600" defTabSz="449263" eaLnBrk="0" fontAlgn="base" hangingPunct="0">
              <a:spcBef>
                <a:spcPts val="500"/>
              </a:spcBef>
              <a:spcAft>
                <a:spcPct val="0"/>
              </a:spcAft>
              <a:buClr>
                <a:srgbClr val="000000"/>
              </a:buClr>
              <a:buSzPct val="100000"/>
              <a:buFont typeface="Times New Roman"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itchFamily="34" charset="0"/>
                <a:ea typeface="Lucida Sans Unicode" pitchFamily="34" charset="0"/>
                <a:cs typeface="Lucida Sans Unicode" pitchFamily="34" charset="0"/>
              </a:defRPr>
            </a:lvl9pPr>
          </a:lstStyle>
          <a:p>
            <a:pPr marL="0" indent="0" eaLnBrk="1" hangingPunct="1">
              <a:buClr>
                <a:srgbClr val="FFFFFF"/>
              </a:buClr>
              <a:buFont typeface="Times New Roman" pitchFamily="18" charset="0"/>
              <a:buNone/>
              <a:defRPr/>
            </a:pPr>
            <a:r>
              <a:rPr lang="en-GB" altLang="en-US" sz="2400" dirty="0" smtClean="0">
                <a:solidFill>
                  <a:schemeClr val="bg1"/>
                </a:solidFill>
                <a:latin typeface="+mn-lt"/>
              </a:rPr>
              <a:t>Parametric surfaces and muscle wrapping - </a:t>
            </a:r>
            <a:r>
              <a:rPr lang="en-GB" altLang="en-US" sz="1600" i="1" dirty="0" smtClean="0">
                <a:latin typeface="Arial" charset="0"/>
              </a:rPr>
              <a:t>Improvement of muscle wrapping (Victor Sholukha working on a best way to estimate best parametric surfaces from a set of landmarks located in space). </a:t>
            </a:r>
          </a:p>
          <a:p>
            <a:pPr eaLnBrk="1" hangingPunct="1">
              <a:buClr>
                <a:srgbClr val="FFFFFF"/>
              </a:buClr>
              <a:buFont typeface="Arial" charset="0"/>
              <a:buChar char="•"/>
              <a:defRPr/>
            </a:pPr>
            <a:endParaRPr lang="en-GB" altLang="en-US" sz="1600" dirty="0" smtClean="0">
              <a:latin typeface="Arial" charset="0"/>
            </a:endParaRPr>
          </a:p>
          <a:p>
            <a:pPr eaLnBrk="1" hangingPunct="1">
              <a:buClr>
                <a:srgbClr val="FFFFFF"/>
              </a:buClr>
              <a:buFont typeface="Arial" charset="0"/>
              <a:buChar char="•"/>
              <a:defRPr/>
            </a:pPr>
            <a:endParaRPr lang="en-US" altLang="en-US" sz="1600" dirty="0" smtClean="0"/>
          </a:p>
        </p:txBody>
      </p:sp>
      <p:pic>
        <p:nvPicPr>
          <p:cNvPr id="4" name="Filming - Copy-1.m4v">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5">
            <a:extLst>
              <a:ext uri="{28A0092B-C50C-407E-A947-70E740481C1C}">
                <a14:useLocalDpi xmlns:a14="http://schemas.microsoft.com/office/drawing/2010/main" val="0"/>
              </a:ext>
            </a:extLst>
          </a:blip>
          <a:srcRect/>
          <a:stretch>
            <a:fillRect/>
          </a:stretch>
        </p:blipFill>
        <p:spPr bwMode="auto">
          <a:xfrm>
            <a:off x="792163" y="2565400"/>
            <a:ext cx="4198937"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8" name="Picture 6" descr="Figure 2 bending Sp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21288" y="2420938"/>
            <a:ext cx="3311525"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9" name="TextBox 10"/>
          <p:cNvSpPr txBox="1">
            <a:spLocks noChangeArrowheads="1"/>
          </p:cNvSpPr>
          <p:nvPr/>
        </p:nvSpPr>
        <p:spPr bwMode="auto">
          <a:xfrm>
            <a:off x="5148263" y="4076700"/>
            <a:ext cx="34559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1" hangingPunct="1">
              <a:buClr>
                <a:srgbClr val="FFFFFF"/>
              </a:buClr>
            </a:pPr>
            <a:r>
              <a:rPr lang="en-GB" altLang="en-US"/>
              <a:t>Implementation of Quadratic surfaces in lhpFusionBox from the method developed by V. Sholukha</a:t>
            </a:r>
            <a:endParaRPr lang="en-GB" altLang="en-US">
              <a:solidFill>
                <a:srgbClr val="FFFFFF"/>
              </a:solidFill>
            </a:endParaRPr>
          </a:p>
        </p:txBody>
      </p:sp>
    </p:spTree>
    <p:extLst>
      <p:ext uri="{BB962C8B-B14F-4D97-AF65-F5344CB8AC3E}">
        <p14:creationId xmlns:p14="http://schemas.microsoft.com/office/powerpoint/2010/main" val="728418604"/>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96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r>
              <a:rPr lang="en-GB" altLang="en-US" sz="3600" dirty="0" smtClean="0"/>
              <a:t>WP3 Methodological and IT development of Paleoanthropological tools </a:t>
            </a:r>
          </a:p>
        </p:txBody>
      </p:sp>
      <p:sp>
        <p:nvSpPr>
          <p:cNvPr id="23556"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528" y="1052736"/>
            <a:ext cx="8208963" cy="48470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eaLnBrk="1" hangingPunct="1">
              <a:buClr>
                <a:srgbClr val="FFFFFF"/>
              </a:buClr>
              <a:buFont typeface="Arial" panose="020B0604020202020204" pitchFamily="34" charset="0"/>
              <a:buChar char="•"/>
            </a:pPr>
            <a:r>
              <a:rPr lang="en-GB" sz="2400" dirty="0" smtClean="0"/>
              <a:t>This focus of this </a:t>
            </a:r>
            <a:r>
              <a:rPr lang="en-GB" sz="2400" dirty="0" err="1" smtClean="0"/>
              <a:t>workpackage</a:t>
            </a:r>
            <a:r>
              <a:rPr lang="en-GB" sz="2400" dirty="0" smtClean="0"/>
              <a:t>  is the development and implementation of the necessary tools identified in WP2. </a:t>
            </a:r>
          </a:p>
          <a:p>
            <a:pPr lvl="1" eaLnBrk="1" hangingPunct="1">
              <a:buClr>
                <a:srgbClr val="FFFFFF"/>
              </a:buClr>
              <a:buFont typeface="Arial" panose="020B0604020202020204" pitchFamily="34" charset="0"/>
              <a:buChar char="•"/>
            </a:pPr>
            <a:r>
              <a:rPr lang="en-GB" sz="2000" dirty="0" smtClean="0"/>
              <a:t>Task 3.1: Creation of </a:t>
            </a:r>
            <a:r>
              <a:rPr lang="en-GB" sz="2000" dirty="0" err="1" smtClean="0"/>
              <a:t>pratical</a:t>
            </a:r>
            <a:r>
              <a:rPr lang="en-GB" sz="2000" dirty="0" smtClean="0"/>
              <a:t> field operation (VUB, 1-12mths)</a:t>
            </a:r>
          </a:p>
          <a:p>
            <a:pPr lvl="1" eaLnBrk="1" hangingPunct="1">
              <a:buClr>
                <a:srgbClr val="FFFFFF"/>
              </a:buClr>
              <a:buFont typeface="Arial" panose="020B0604020202020204" pitchFamily="34" charset="0"/>
              <a:buChar char="•"/>
            </a:pPr>
            <a:r>
              <a:rPr lang="en-GB" sz="2000" dirty="0" smtClean="0"/>
              <a:t>Task 3.2 Development and implementation of novel measurement tools in </a:t>
            </a:r>
            <a:r>
              <a:rPr lang="en-GB" sz="2000" dirty="0" err="1" smtClean="0"/>
              <a:t>lhpFusionBox</a:t>
            </a:r>
            <a:r>
              <a:rPr lang="en-GB" sz="2000" dirty="0" smtClean="0"/>
              <a:t> (VUB, 6-18mths)</a:t>
            </a:r>
          </a:p>
          <a:p>
            <a:pPr lvl="1" eaLnBrk="1" hangingPunct="1">
              <a:buClr>
                <a:srgbClr val="FFFFFF"/>
              </a:buClr>
              <a:buFont typeface="Arial" panose="020B0604020202020204" pitchFamily="34" charset="0"/>
              <a:buChar char="•"/>
            </a:pPr>
            <a:r>
              <a:rPr lang="en-GB" sz="2000" dirty="0" smtClean="0"/>
              <a:t>Task 3.3. Development of new import formats and visualisation of textured objects in </a:t>
            </a:r>
            <a:r>
              <a:rPr lang="en-GB" sz="2000" dirty="0" err="1" smtClean="0"/>
              <a:t>lhpFusionBox</a:t>
            </a:r>
            <a:r>
              <a:rPr lang="en-GB" sz="2000" dirty="0" smtClean="0"/>
              <a:t> (VUB, 6-18mths)</a:t>
            </a:r>
          </a:p>
          <a:p>
            <a:pPr lvl="1" eaLnBrk="1" hangingPunct="1">
              <a:buClr>
                <a:srgbClr val="FFFFFF"/>
              </a:buClr>
              <a:buFont typeface="Arial" panose="020B0604020202020204" pitchFamily="34" charset="0"/>
              <a:buChar char="•"/>
            </a:pPr>
            <a:r>
              <a:rPr lang="en-GB" sz="2000" dirty="0" smtClean="0"/>
              <a:t>Task 3.4 Development of wrapping method (VUB, 12-24mths)</a:t>
            </a:r>
          </a:p>
          <a:p>
            <a:pPr lvl="1" eaLnBrk="1" hangingPunct="1">
              <a:buClr>
                <a:srgbClr val="FFFFFF"/>
              </a:buClr>
              <a:buFont typeface="Arial" panose="020B0604020202020204" pitchFamily="34" charset="0"/>
              <a:buChar char="•"/>
            </a:pPr>
            <a:r>
              <a:rPr lang="en-GB" sz="2000" dirty="0" smtClean="0"/>
              <a:t>Task 3.5 User testing of new tools implemented in </a:t>
            </a:r>
            <a:r>
              <a:rPr lang="en-GB" sz="2000" dirty="0" err="1" smtClean="0"/>
              <a:t>lhpFusionBox</a:t>
            </a:r>
            <a:r>
              <a:rPr lang="en-GB" sz="2000" dirty="0" smtClean="0"/>
              <a:t> (RBINS, 12-24mths)</a:t>
            </a:r>
          </a:p>
          <a:p>
            <a:pPr lvl="1" eaLnBrk="1" hangingPunct="1">
              <a:buClr>
                <a:srgbClr val="FFFFFF"/>
              </a:buClr>
              <a:buFont typeface="Arial" panose="020B0604020202020204" pitchFamily="34" charset="0"/>
              <a:buChar char="•"/>
            </a:pPr>
            <a:r>
              <a:rPr lang="en-GB" sz="2000" dirty="0" smtClean="0"/>
              <a:t>Task 3.6 </a:t>
            </a:r>
            <a:r>
              <a:rPr lang="en-GB" sz="2000" dirty="0"/>
              <a:t>Documentation and training material for </a:t>
            </a:r>
            <a:r>
              <a:rPr lang="en-GB" sz="2000" dirty="0" err="1" smtClean="0"/>
              <a:t>lhpFusionBox</a:t>
            </a:r>
            <a:r>
              <a:rPr lang="en-GB" sz="2000" dirty="0" smtClean="0"/>
              <a:t> (RBINS, 18-24mths)</a:t>
            </a:r>
          </a:p>
          <a:p>
            <a:pPr lvl="1" eaLnBrk="1" hangingPunct="1">
              <a:buClr>
                <a:srgbClr val="FFFFFF"/>
              </a:buClr>
              <a:buFont typeface="Arial" panose="020B0604020202020204" pitchFamily="34" charset="0"/>
              <a:buChar char="•"/>
            </a:pPr>
            <a:endParaRPr lang="en-GB" sz="2000" dirty="0"/>
          </a:p>
        </p:txBody>
      </p:sp>
    </p:spTree>
    <p:extLst>
      <p:ext uri="{BB962C8B-B14F-4D97-AF65-F5344CB8AC3E}">
        <p14:creationId xmlns:p14="http://schemas.microsoft.com/office/powerpoint/2010/main" val="271476766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2"/>
          <p:cNvSpPr txBox="1">
            <a:spLocks noChangeArrowheads="1"/>
          </p:cNvSpPr>
          <p:nvPr/>
        </p:nvSpPr>
        <p:spPr bwMode="auto">
          <a:xfrm>
            <a:off x="465138" y="-1444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algn="ctr"/>
            <a:r>
              <a:rPr lang="en-GB" altLang="en-US" sz="3600" dirty="0" smtClean="0"/>
              <a:t>WP4 Non contract reproduction of cultural heritage objects</a:t>
            </a:r>
          </a:p>
        </p:txBody>
      </p:sp>
      <p:sp>
        <p:nvSpPr>
          <p:cNvPr id="23556" name="Line 3"/>
          <p:cNvSpPr>
            <a:spLocks noChangeShapeType="1"/>
          </p:cNvSpPr>
          <p:nvPr/>
        </p:nvSpPr>
        <p:spPr bwMode="auto">
          <a:xfrm>
            <a:off x="0" y="1000125"/>
            <a:ext cx="9144000" cy="1588"/>
          </a:xfrm>
          <a:prstGeom prst="line">
            <a:avLst/>
          </a:prstGeom>
          <a:noFill/>
          <a:ln w="936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5" name="Rectangle 3"/>
          <p:cNvSpPr>
            <a:spLocks noChangeArrowheads="1"/>
          </p:cNvSpPr>
          <p:nvPr/>
        </p:nvSpPr>
        <p:spPr bwMode="auto">
          <a:xfrm>
            <a:off x="323528" y="1052736"/>
            <a:ext cx="8208963" cy="25182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57200" indent="-457200">
              <a:spcBef>
                <a:spcPts val="8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32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8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4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sz="2000">
                <a:solidFill>
                  <a:srgbClr val="FFFFFF"/>
                </a:solidFill>
                <a:latin typeface="Calibri" panose="020F0502020204030204" pitchFamily="34" charset="0"/>
                <a:ea typeface="Lucida Sans Unicode" panose="020B0602030504020204" pitchFamily="34" charset="0"/>
                <a:cs typeface="Lucida Sans Unicode" panose="020B0602030504020204" pitchFamily="34" charset="0"/>
              </a:defRPr>
            </a:lvl9pPr>
          </a:lstStyle>
          <a:p>
            <a:pPr lvl="1" eaLnBrk="1" hangingPunct="1">
              <a:buClr>
                <a:srgbClr val="FFFFFF"/>
              </a:buClr>
              <a:buFont typeface="Arial" panose="020B0604020202020204" pitchFamily="34" charset="0"/>
              <a:buChar char="•"/>
            </a:pPr>
            <a:r>
              <a:rPr lang="en-GB" sz="2000" dirty="0" smtClean="0"/>
              <a:t>Task 4.1 </a:t>
            </a:r>
            <a:r>
              <a:rPr lang="en-GB" altLang="en-US" sz="2000" dirty="0" smtClean="0"/>
              <a:t>Evaluation of the virtual reproduction of physical objects </a:t>
            </a:r>
            <a:r>
              <a:rPr lang="en-GB" sz="2000" dirty="0" smtClean="0"/>
              <a:t>(RBINS, 1-12mths)</a:t>
            </a:r>
            <a:endParaRPr lang="en-GB" altLang="en-US" sz="2000" dirty="0" smtClean="0"/>
          </a:p>
          <a:p>
            <a:pPr lvl="1" eaLnBrk="1" hangingPunct="1">
              <a:buClr>
                <a:srgbClr val="FFFFFF"/>
              </a:buClr>
              <a:buFont typeface="Arial" panose="020B0604020202020204" pitchFamily="34" charset="0"/>
              <a:buChar char="•"/>
            </a:pPr>
            <a:r>
              <a:rPr lang="en-GB" sz="2000" dirty="0" smtClean="0"/>
              <a:t>Task 4.2 </a:t>
            </a:r>
            <a:r>
              <a:rPr lang="en-GB" sz="2000" dirty="0"/>
              <a:t>Preparing the 3D models for an easy and accurate </a:t>
            </a:r>
            <a:r>
              <a:rPr lang="en-GB" sz="2000" dirty="0" smtClean="0"/>
              <a:t>3D (RBINS, 6-12mths)</a:t>
            </a:r>
            <a:endParaRPr lang="en-GB" altLang="en-US" sz="2000" dirty="0" smtClean="0"/>
          </a:p>
          <a:p>
            <a:pPr lvl="1" eaLnBrk="1" hangingPunct="1">
              <a:buClr>
                <a:srgbClr val="FFFFFF"/>
              </a:buClr>
              <a:buFont typeface="Arial" panose="020B0604020202020204" pitchFamily="34" charset="0"/>
              <a:buChar char="•"/>
            </a:pPr>
            <a:r>
              <a:rPr lang="en-GB" sz="2000" dirty="0" smtClean="0"/>
              <a:t> Task </a:t>
            </a:r>
            <a:r>
              <a:rPr lang="en-GB" sz="2000" dirty="0"/>
              <a:t>4</a:t>
            </a:r>
            <a:r>
              <a:rPr lang="en-GB" sz="2000" dirty="0" smtClean="0"/>
              <a:t>.3. </a:t>
            </a:r>
            <a:r>
              <a:rPr lang="en-GB" sz="2000" dirty="0"/>
              <a:t>Creation of a digital space network of non-contact moulds </a:t>
            </a:r>
            <a:r>
              <a:rPr lang="en-GB" sz="2000" dirty="0" smtClean="0"/>
              <a:t>(RBINS, 6-18mths)</a:t>
            </a:r>
            <a:endParaRPr lang="en-GB" altLang="en-US" sz="2000" dirty="0" smtClean="0"/>
          </a:p>
          <a:p>
            <a:pPr lvl="1" eaLnBrk="1" hangingPunct="1">
              <a:buClr>
                <a:srgbClr val="FFFFFF"/>
              </a:buClr>
              <a:buFont typeface="Arial" panose="020B0604020202020204" pitchFamily="34" charset="0"/>
              <a:buChar char="•"/>
            </a:pPr>
            <a:endParaRPr lang="en-GB" sz="2000" dirty="0" smtClean="0"/>
          </a:p>
        </p:txBody>
      </p:sp>
    </p:spTree>
    <p:extLst>
      <p:ext uri="{BB962C8B-B14F-4D97-AF65-F5344CB8AC3E}">
        <p14:creationId xmlns:p14="http://schemas.microsoft.com/office/powerpoint/2010/main" val="16820707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Lucida Sans Unicode"/>
        <a:cs typeface="Lucida Sans Unicode"/>
      </a:majorFont>
      <a:minorFont>
        <a:latin typeface="Calibri"/>
        <a:ea typeface="Lucida Sans Unicode"/>
        <a:cs typeface="Lucida Sans Unicod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 VUB THEME">
  <a:themeElements>
    <a:clrScheme name="VUB 2017">
      <a:dk1>
        <a:srgbClr val="000000"/>
      </a:dk1>
      <a:lt1>
        <a:srgbClr val="FFFFFF"/>
      </a:lt1>
      <a:dk2>
        <a:srgbClr val="44546A"/>
      </a:dk2>
      <a:lt2>
        <a:srgbClr val="E7E6E6"/>
      </a:lt2>
      <a:accent1>
        <a:srgbClr val="00339F"/>
      </a:accent1>
      <a:accent2>
        <a:srgbClr val="FF6600"/>
      </a:accent2>
      <a:accent3>
        <a:srgbClr val="E7E6E5"/>
      </a:accent3>
      <a:accent4>
        <a:srgbClr val="4B4B4B"/>
      </a:accent4>
      <a:accent5>
        <a:srgbClr val="577EC1"/>
      </a:accent5>
      <a:accent6>
        <a:srgbClr val="FFAA8B"/>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44450">
          <a:solidFill>
            <a:srgbClr val="0033A0"/>
          </a:solidFill>
        </a:ln>
      </a:spPr>
      <a:bodyPr rtlCol="0" anchor="ctr"/>
      <a:lstStyle>
        <a:defPPr algn="ctr">
          <a:defRPr sz="1600" dirty="0" err="1" smtClean="0">
            <a:solidFill>
              <a:srgbClr val="0033A0"/>
            </a:solidFill>
            <a:latin typeface="Verdana" charset="0"/>
            <a:ea typeface="Verdana" charset="0"/>
            <a:cs typeface="Verdana"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lumMod val="50000"/>
              <a:lumOff val="50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mtClean="0">
            <a:solidFill>
              <a:srgbClr val="0033A0"/>
            </a:solidFill>
            <a:latin typeface="Verdana" charset="0"/>
            <a:ea typeface="Verdana" charset="0"/>
            <a:cs typeface="Verdana" charset="0"/>
          </a:defRPr>
        </a:defPPr>
      </a:lstStyle>
    </a:txDef>
  </a:objectDefaults>
  <a:extraClrSchemeLst/>
  <a:extLst>
    <a:ext uri="{05A4C25C-085E-4340-85A3-A5531E510DB2}">
      <thm15:themeFamily xmlns:thm15="http://schemas.microsoft.com/office/thememl/2012/main" xmlns="" name="VUB-tmp2017" id="{10DC50E6-1B59-A244-B26B-E5A459B5CBCA}" vid="{6CBD3AA6-F9C4-3943-A482-D8B422AB87AD}"/>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17571</TotalTime>
  <Words>7496</Words>
  <Application>Microsoft Office PowerPoint</Application>
  <PresentationFormat>On-screen Show (4:3)</PresentationFormat>
  <Paragraphs>392</Paragraphs>
  <Slides>36</Slides>
  <Notes>36</Notes>
  <HiddenSlides>0</HiddenSlides>
  <MMClips>13</MMClips>
  <ScaleCrop>false</ScaleCrop>
  <HeadingPairs>
    <vt:vector size="4" baseType="variant">
      <vt:variant>
        <vt:lpstr>Theme</vt:lpstr>
      </vt:variant>
      <vt:variant>
        <vt:i4>2</vt:i4>
      </vt:variant>
      <vt:variant>
        <vt:lpstr>Slide Titles</vt:lpstr>
      </vt:variant>
      <vt:variant>
        <vt:i4>36</vt:i4>
      </vt:variant>
    </vt:vector>
  </HeadingPairs>
  <TitlesOfParts>
    <vt:vector size="38" baseType="lpstr">
      <vt:lpstr>2_Office Theme</vt:lpstr>
      <vt:lpstr>1 VUB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Dissemination – Spy  reconstructed skeleton </vt:lpstr>
      <vt:lpstr>Dissemination – Spy  reconstructed skeleton </vt:lpstr>
      <vt:lpstr>‘Qui a tué Neandertal (broadcast in April 2018 on France 5)</vt:lpstr>
      <vt:lpstr>Thank you for listening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Neanderthal Locomotion</dc:title>
  <dc:creator>Tara</dc:creator>
  <cp:lastModifiedBy>ULB</cp:lastModifiedBy>
  <cp:revision>680</cp:revision>
  <cp:lastPrinted>2015-08-24T09:01:53Z</cp:lastPrinted>
  <dcterms:created xsi:type="dcterms:W3CDTF">2009-03-02T16:02:30Z</dcterms:created>
  <dcterms:modified xsi:type="dcterms:W3CDTF">2018-04-24T06:49:21Z</dcterms:modified>
</cp:coreProperties>
</file>