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72" y="5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0A9FD-96AA-42D5-91B1-4EC369C5B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F5AC4A-DCA5-44B9-B13F-B90FCDDFAA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C77BF-4E69-4CB6-8991-CFF42E9E6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E2C3-19ED-4284-9003-9A04E7EA40D3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438DA-70D1-4EEF-8A0F-C7A86CACF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BCC4D-6635-449F-85A8-0A4C432A4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7111-20EA-4674-9D85-11BA89E09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000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B58E1-17B8-4307-A8C8-302C30F4F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BD80CF-3C2D-4FA3-94D4-D7E891AF7E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A950C-41C2-45E0-9296-E0E77B42D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E2C3-19ED-4284-9003-9A04E7EA40D3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BFF8E-B904-441A-8B5A-000194004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09FCC-3064-4F2E-82B4-61CC93BA2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7111-20EA-4674-9D85-11BA89E09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323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6B3744-5CCD-4667-9814-581D57248B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62AFBB-FE52-4907-AE66-E9CA0B2074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D507E-2251-4C96-AB1E-DBADF27D9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E2C3-19ED-4284-9003-9A04E7EA40D3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96234-7268-433A-8742-03C13695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9B139-F860-4283-A74F-392259EFE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7111-20EA-4674-9D85-11BA89E09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158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ED900-95E8-40C4-AC1D-5A5ABC3FB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34213-13FA-4CE4-B4B1-23A29D06F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A1FC1-E9CF-4BE3-8244-CFE9A424D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E2C3-19ED-4284-9003-9A04E7EA40D3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C32BD-03AD-4027-A0E1-DCC778E55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88185-2522-4665-897F-6F2AA391C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7111-20EA-4674-9D85-11BA89E09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260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01613-BC0D-423C-BF6A-2A9D285FB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14B2E-E32D-41D2-829E-95AE6DC21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611C15-248B-4704-B867-2058B5348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E2C3-19ED-4284-9003-9A04E7EA40D3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78772-9BD0-4C3A-91E5-9F6D6FBAA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10B46-0E10-4E1C-90A1-EB6A757CB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7111-20EA-4674-9D85-11BA89E09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103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36F4D-D44C-4863-A4A4-4DA7BEAAD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50202-7FC2-4EDD-8CA2-D44F72B176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951A13-EA34-45D3-A327-B4F1F3F94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B2F70D-86B8-4B9C-A192-F9E93EA68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E2C3-19ED-4284-9003-9A04E7EA40D3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005E89-E76B-45F4-AA48-57F768BB5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E4F79-8040-49C0-A437-FE6C1E95B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7111-20EA-4674-9D85-11BA89E09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925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1934C-2971-4097-A1F1-38120D495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9781F4-8031-4536-9A2E-EBED2BC54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E639FA-8AF3-4873-B566-25A806F24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295857-B726-4214-BA04-290F1FC30B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2E7933-324D-4D34-A879-9AC5E1CEED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B011BB-97EF-407A-9EDD-E44A7C82B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E2C3-19ED-4284-9003-9A04E7EA40D3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5B655B-7FED-404D-94F4-EFB9881AE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59917C-25CA-4E57-9C54-9E25D338D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7111-20EA-4674-9D85-11BA89E09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032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31941-29B3-4B9F-BB6F-882309C43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467F45-FB33-4CE3-9827-AF0457F20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E2C3-19ED-4284-9003-9A04E7EA40D3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3CD613-D661-4C20-9D1B-75CEB0F73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FE1457-9610-4988-8360-374E193A7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7111-20EA-4674-9D85-11BA89E09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115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763FB8-65E6-4469-8481-89D13ABB5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E2C3-19ED-4284-9003-9A04E7EA40D3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14C960-6122-4F40-9059-92126A1DD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53F9F5-4F9F-4353-9B4F-704327D7D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7111-20EA-4674-9D85-11BA89E09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278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DC9D7-BD0B-4B57-A97F-1E3975EC6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15A34-D88A-4BBD-96C9-1B81940C8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8E8D45-BB6E-4555-BC22-E66E63BC00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0BC61D-496F-4AD6-B3CE-9D0FCBD5C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E2C3-19ED-4284-9003-9A04E7EA40D3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5B97B6-4314-460B-BBB9-45C6748DC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85282-5BC6-4C34-8DB9-CC1BA7330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7111-20EA-4674-9D85-11BA89E09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472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410C0-7DBE-46D3-977A-A2E1AE4FE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C0A01A-B908-455C-B799-8C02C358E7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29FEE-718C-416F-9733-E7EAC60870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9AD26-B7AA-4ED0-BD67-C176E1A26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E2C3-19ED-4284-9003-9A04E7EA40D3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34E6C7-2EAD-48B4-A5F7-75BD68E26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1EF0E1-F763-4306-B6B1-A1B2DD2A1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7111-20EA-4674-9D85-11BA89E09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694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B023B2-03F1-4DC9-88C0-3D4D79B9A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458AC-F95C-4B96-8E00-11D8DE1B9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5CA46-9ED9-4976-9890-71B607D6D2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1E2C3-19ED-4284-9003-9A04E7EA40D3}" type="datetimeFigureOut">
              <a:rPr lang="en-GB" smtClean="0"/>
              <a:t>24/04/2018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F7DFC-D452-4F9B-A708-ABE1279897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450AB-E999-4A59-9A60-0BCDBA7D51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77111-20EA-4674-9D85-11BA89E09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71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6734F-0067-4F58-9C0B-05FF6F9C79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lhpFusionBox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5B61A4-74B7-4AD9-B575-B13B8E5493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27566"/>
            <a:ext cx="9144000" cy="1330234"/>
          </a:xfrm>
        </p:spPr>
        <p:txBody>
          <a:bodyPr>
            <a:normAutofit/>
          </a:bodyPr>
          <a:lstStyle/>
          <a:p>
            <a:r>
              <a:rPr lang="fr-BE" sz="2800" dirty="0" err="1">
                <a:solidFill>
                  <a:schemeClr val="bg1">
                    <a:lumMod val="95000"/>
                  </a:schemeClr>
                </a:solidFill>
              </a:rPr>
              <a:t>History</a:t>
            </a:r>
            <a:r>
              <a:rPr lang="fr-BE" sz="28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fr-BE" sz="2800" dirty="0" err="1">
                <a:solidFill>
                  <a:schemeClr val="bg1">
                    <a:lumMod val="95000"/>
                  </a:schemeClr>
                </a:solidFill>
              </a:rPr>
              <a:t>heritage</a:t>
            </a:r>
            <a:r>
              <a:rPr lang="fr-BE" sz="2800" dirty="0">
                <a:solidFill>
                  <a:schemeClr val="bg1">
                    <a:lumMod val="95000"/>
                  </a:schemeClr>
                </a:solidFill>
              </a:rPr>
              <a:t> and links </a:t>
            </a:r>
            <a:r>
              <a:rPr lang="fr-BE" sz="2800" dirty="0" err="1">
                <a:solidFill>
                  <a:schemeClr val="bg1">
                    <a:lumMod val="95000"/>
                  </a:schemeClr>
                </a:solidFill>
              </a:rPr>
              <a:t>with</a:t>
            </a:r>
            <a:r>
              <a:rPr lang="fr-BE" sz="2800" dirty="0">
                <a:solidFill>
                  <a:schemeClr val="bg1">
                    <a:lumMod val="95000"/>
                  </a:schemeClr>
                </a:solidFill>
              </a:rPr>
              <a:t> Neanderthal3D</a:t>
            </a:r>
            <a:endParaRPr lang="en-GB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4C1226-B01B-4F55-B988-C5958ABE94B4}"/>
              </a:ext>
            </a:extLst>
          </p:cNvPr>
          <p:cNvSpPr txBox="1"/>
          <p:nvPr/>
        </p:nvSpPr>
        <p:spPr>
          <a:xfrm>
            <a:off x="11332559" y="137083"/>
            <a:ext cx="652743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1995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1996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1997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1998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1999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2000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2001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2002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2003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2004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2005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2006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2007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2008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2009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2010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2011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2012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2013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2014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2015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2016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2017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2018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118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9BF23-F7E8-468B-88C3-97678E889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Neanderthal3D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9A7D0-A3FF-43BA-8A42-0C459B702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85411" cy="4351338"/>
          </a:xfrm>
        </p:spPr>
        <p:txBody>
          <a:bodyPr>
            <a:normAutofit/>
          </a:bodyPr>
          <a:lstStyle/>
          <a:p>
            <a:r>
              <a:rPr lang="fr-BE" sz="3600" dirty="0"/>
              <a:t>Airs of </a:t>
            </a:r>
            <a:r>
              <a:rPr lang="fr-BE" sz="36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MAF</a:t>
            </a:r>
            <a:r>
              <a:rPr lang="fr-BE" sz="3600" dirty="0"/>
              <a:t> and </a:t>
            </a:r>
            <a:r>
              <a:rPr lang="fr-BE" sz="36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FusionBox</a:t>
            </a:r>
            <a:r>
              <a:rPr lang="fr-BE" sz="3600" dirty="0"/>
              <a:t> </a:t>
            </a:r>
            <a:r>
              <a:rPr lang="fr-BE" sz="3600" dirty="0" err="1"/>
              <a:t>heritage</a:t>
            </a:r>
            <a:endParaRPr lang="fr-BE" sz="3600" dirty="0"/>
          </a:p>
          <a:p>
            <a:r>
              <a:rPr lang="fr-BE" sz="3600" dirty="0"/>
              <a:t>Project </a:t>
            </a:r>
            <a:r>
              <a:rPr lang="fr-BE" sz="3600" dirty="0" err="1"/>
              <a:t>aims</a:t>
            </a:r>
            <a:r>
              <a:rPr lang="fr-BE" sz="3600" dirty="0"/>
              <a:t>:</a:t>
            </a:r>
          </a:p>
          <a:p>
            <a:pPr lvl="2"/>
            <a:r>
              <a:rPr lang="fr-BE" sz="2800" dirty="0"/>
              <a:t>To </a:t>
            </a:r>
            <a:r>
              <a:rPr lang="fr-BE" sz="2800" dirty="0" err="1"/>
              <a:t>adapt</a:t>
            </a:r>
            <a:r>
              <a:rPr lang="fr-BE" sz="2800" dirty="0"/>
              <a:t> </a:t>
            </a:r>
            <a:r>
              <a:rPr lang="fr-BE" sz="2800" dirty="0" err="1"/>
              <a:t>MAF</a:t>
            </a:r>
            <a:r>
              <a:rPr lang="fr-BE" sz="2800" dirty="0"/>
              <a:t> and </a:t>
            </a:r>
            <a:r>
              <a:rPr lang="fr-BE" sz="2800" dirty="0" err="1"/>
              <a:t>FusionBox</a:t>
            </a:r>
            <a:r>
              <a:rPr lang="fr-BE" sz="2800" dirty="0"/>
              <a:t> to </a:t>
            </a:r>
            <a:r>
              <a:rPr lang="fr-BE" sz="2800" dirty="0" err="1"/>
              <a:t>Anthropology</a:t>
            </a:r>
            <a:r>
              <a:rPr lang="fr-BE" sz="2800" dirty="0"/>
              <a:t> </a:t>
            </a:r>
            <a:r>
              <a:rPr lang="fr-BE" sz="2800" dirty="0" err="1"/>
              <a:t>needs</a:t>
            </a:r>
            <a:endParaRPr lang="fr-BE" sz="2800" dirty="0"/>
          </a:p>
          <a:p>
            <a:pPr marL="0" indent="0">
              <a:buNone/>
            </a:pPr>
            <a:endParaRPr lang="fr-BE" sz="3600" dirty="0"/>
          </a:p>
          <a:p>
            <a:r>
              <a:rPr lang="fr-BE" sz="3600" dirty="0" err="1"/>
              <a:t>Requested</a:t>
            </a:r>
            <a:r>
              <a:rPr lang="fr-BE" sz="3600" dirty="0"/>
              <a:t> to </a:t>
            </a:r>
            <a:r>
              <a:rPr lang="fr-BE" sz="3600" dirty="0" err="1"/>
              <a:t>inform</a:t>
            </a:r>
            <a:r>
              <a:rPr lang="fr-BE" sz="3600" dirty="0"/>
              <a:t> original </a:t>
            </a:r>
            <a:r>
              <a:rPr lang="fr-BE" sz="3600" dirty="0" err="1"/>
              <a:t>founders</a:t>
            </a:r>
            <a:r>
              <a:rPr lang="fr-BE" sz="3600" dirty="0"/>
              <a:t> </a:t>
            </a:r>
          </a:p>
          <a:p>
            <a:endParaRPr lang="fr-BE" sz="3600" dirty="0"/>
          </a:p>
          <a:p>
            <a:endParaRPr lang="en-GB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1841F4-227B-4574-947E-B3E703F34519}"/>
              </a:ext>
            </a:extLst>
          </p:cNvPr>
          <p:cNvSpPr txBox="1"/>
          <p:nvPr/>
        </p:nvSpPr>
        <p:spPr>
          <a:xfrm>
            <a:off x="11332559" y="137083"/>
            <a:ext cx="652743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1995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1996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1997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1998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1999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2000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2001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2002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2003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2004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2005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2006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2007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2008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2009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2010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2011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2012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2013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2014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2015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2016</a:t>
            </a:r>
          </a:p>
          <a:p>
            <a:r>
              <a:rPr lang="fr-BE" b="1" dirty="0">
                <a:solidFill>
                  <a:srgbClr val="FF0000"/>
                </a:solidFill>
              </a:rPr>
              <a:t>2017</a:t>
            </a:r>
          </a:p>
          <a:p>
            <a:r>
              <a:rPr lang="fr-BE" b="1" dirty="0">
                <a:solidFill>
                  <a:srgbClr val="FF0000"/>
                </a:solidFill>
              </a:rPr>
              <a:t>2018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5A8825-65C1-4F7E-B053-82BC88095E40}"/>
              </a:ext>
            </a:extLst>
          </p:cNvPr>
          <p:cNvSpPr txBox="1"/>
          <p:nvPr/>
        </p:nvSpPr>
        <p:spPr>
          <a:xfrm rot="958449">
            <a:off x="6790860" y="1683580"/>
            <a:ext cx="43827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MAF</a:t>
            </a:r>
            <a:r>
              <a:rPr lang="fr-BE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= </a:t>
            </a:r>
            <a:r>
              <a:rPr lang="fr-BE" sz="28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Multimod</a:t>
            </a:r>
            <a:r>
              <a:rPr lang="fr-BE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Application Framework</a:t>
            </a:r>
            <a:endParaRPr lang="en-GB" sz="28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EF91CC-9D15-4EDA-98D6-F826E779DEB2}"/>
              </a:ext>
            </a:extLst>
          </p:cNvPr>
          <p:cNvSpPr txBox="1"/>
          <p:nvPr/>
        </p:nvSpPr>
        <p:spPr>
          <a:xfrm rot="1021143">
            <a:off x="6879938" y="4125791"/>
            <a:ext cx="39478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 lhpFusionBox</a:t>
            </a:r>
            <a:endParaRPr lang="en-GB" sz="4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387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3DDC53-7222-40DE-BF74-34FCFBCFF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788" y="242039"/>
            <a:ext cx="5812438" cy="1379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A4EA34-CE2A-43C9-95DC-757321A61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069" y="1880643"/>
            <a:ext cx="5123492" cy="42371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F7FB6B-0ABD-418C-B43F-477B3CC1FE3E}"/>
              </a:ext>
            </a:extLst>
          </p:cNvPr>
          <p:cNvSpPr txBox="1"/>
          <p:nvPr/>
        </p:nvSpPr>
        <p:spPr>
          <a:xfrm>
            <a:off x="11332559" y="137083"/>
            <a:ext cx="652743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>
                <a:solidFill>
                  <a:srgbClr val="FF0000"/>
                </a:solidFill>
              </a:rPr>
              <a:t>1995</a:t>
            </a:r>
          </a:p>
          <a:p>
            <a:r>
              <a:rPr lang="fr-BE" b="1" dirty="0">
                <a:solidFill>
                  <a:srgbClr val="FF0000"/>
                </a:solidFill>
              </a:rPr>
              <a:t>1996</a:t>
            </a:r>
          </a:p>
          <a:p>
            <a:r>
              <a:rPr lang="fr-BE" b="1" dirty="0">
                <a:solidFill>
                  <a:srgbClr val="FF0000"/>
                </a:solidFill>
              </a:rPr>
              <a:t>1997</a:t>
            </a:r>
          </a:p>
          <a:p>
            <a:r>
              <a:rPr lang="fr-BE" b="1" dirty="0">
                <a:solidFill>
                  <a:srgbClr val="FF0000"/>
                </a:solidFill>
              </a:rPr>
              <a:t>1998</a:t>
            </a:r>
          </a:p>
          <a:p>
            <a:r>
              <a:rPr lang="fr-BE" b="1" dirty="0">
                <a:solidFill>
                  <a:srgbClr val="FF0000"/>
                </a:solidFill>
              </a:rPr>
              <a:t>1999</a:t>
            </a:r>
          </a:p>
          <a:p>
            <a:r>
              <a:rPr lang="fr-BE" b="1" dirty="0">
                <a:solidFill>
                  <a:srgbClr val="FF0000"/>
                </a:solidFill>
              </a:rPr>
              <a:t>2000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2001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2002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2003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2004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2005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2006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2007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2008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2009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2010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2011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2012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2013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2014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2015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2016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2017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2018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153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348148-4498-43C6-8852-679319262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5290"/>
            <a:ext cx="6853003" cy="446828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9A42AFC-E2CB-4834-B2A2-A55525673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4558" y="424544"/>
            <a:ext cx="6386699" cy="4231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717991-9BC6-4255-AFEB-CD221C3977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457" y="1235125"/>
            <a:ext cx="2697714" cy="2895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5A9EB3-F566-4011-BB6F-D34C31D456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229" y="1459394"/>
            <a:ext cx="1813717" cy="3124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D73075-8824-4DF6-8068-AB723A862E3C}"/>
              </a:ext>
            </a:extLst>
          </p:cNvPr>
          <p:cNvSpPr txBox="1"/>
          <p:nvPr/>
        </p:nvSpPr>
        <p:spPr>
          <a:xfrm>
            <a:off x="11332559" y="137083"/>
            <a:ext cx="652743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>
                <a:solidFill>
                  <a:srgbClr val="FF0000"/>
                </a:solidFill>
              </a:rPr>
              <a:t>1995</a:t>
            </a:r>
          </a:p>
          <a:p>
            <a:r>
              <a:rPr lang="fr-BE" b="1" dirty="0">
                <a:solidFill>
                  <a:srgbClr val="FF0000"/>
                </a:solidFill>
              </a:rPr>
              <a:t>1996</a:t>
            </a:r>
          </a:p>
          <a:p>
            <a:r>
              <a:rPr lang="fr-BE" b="1" dirty="0">
                <a:solidFill>
                  <a:srgbClr val="FF0000"/>
                </a:solidFill>
              </a:rPr>
              <a:t>1997</a:t>
            </a:r>
          </a:p>
          <a:p>
            <a:r>
              <a:rPr lang="fr-BE" b="1" dirty="0">
                <a:solidFill>
                  <a:srgbClr val="FF0000"/>
                </a:solidFill>
              </a:rPr>
              <a:t>1998</a:t>
            </a:r>
          </a:p>
          <a:p>
            <a:r>
              <a:rPr lang="fr-BE" b="1" dirty="0">
                <a:solidFill>
                  <a:srgbClr val="FF0000"/>
                </a:solidFill>
              </a:rPr>
              <a:t>1999</a:t>
            </a:r>
          </a:p>
          <a:p>
            <a:r>
              <a:rPr lang="fr-BE" b="1" dirty="0">
                <a:solidFill>
                  <a:srgbClr val="FF0000"/>
                </a:solidFill>
              </a:rPr>
              <a:t>2000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2001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2002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2003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2004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2005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2006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2007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2008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2009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2010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2011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2012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2013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2014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2015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2016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2017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2018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53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653F94-2BBA-4183-A81D-E96376B5D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38" y="3015343"/>
            <a:ext cx="6694714" cy="31590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5B0929-5810-4DCD-B608-1B7B9E8B8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38" y="6302815"/>
            <a:ext cx="1653683" cy="3048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304E3C-92D2-42A9-966B-E9AF036901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38" y="6092706"/>
            <a:ext cx="2697714" cy="2895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4859E2-30A7-437F-9703-C950A927ED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6354" y="652251"/>
            <a:ext cx="8201308" cy="44966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9A287A-E6CE-41A3-ABFF-B76A71C5AB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7008" y="3579662"/>
            <a:ext cx="4293178" cy="31385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374992-274E-4001-9606-534AB36D21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814" y="250359"/>
            <a:ext cx="3955591" cy="32982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3BA5CAB-C9D6-4127-9D18-9FEEF32ED80F}"/>
              </a:ext>
            </a:extLst>
          </p:cNvPr>
          <p:cNvSpPr txBox="1"/>
          <p:nvPr/>
        </p:nvSpPr>
        <p:spPr>
          <a:xfrm>
            <a:off x="11332559" y="137083"/>
            <a:ext cx="652743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>
                <a:solidFill>
                  <a:srgbClr val="FF0000"/>
                </a:solidFill>
              </a:rPr>
              <a:t>1995</a:t>
            </a:r>
          </a:p>
          <a:p>
            <a:r>
              <a:rPr lang="fr-BE" b="1" dirty="0">
                <a:solidFill>
                  <a:srgbClr val="FF0000"/>
                </a:solidFill>
              </a:rPr>
              <a:t>1996</a:t>
            </a:r>
          </a:p>
          <a:p>
            <a:r>
              <a:rPr lang="fr-BE" b="1" dirty="0">
                <a:solidFill>
                  <a:srgbClr val="FF0000"/>
                </a:solidFill>
              </a:rPr>
              <a:t>1997</a:t>
            </a:r>
          </a:p>
          <a:p>
            <a:r>
              <a:rPr lang="fr-BE" b="1" dirty="0">
                <a:solidFill>
                  <a:srgbClr val="FF0000"/>
                </a:solidFill>
              </a:rPr>
              <a:t>1998</a:t>
            </a:r>
          </a:p>
          <a:p>
            <a:r>
              <a:rPr lang="fr-BE" b="1" dirty="0">
                <a:solidFill>
                  <a:srgbClr val="FF0000"/>
                </a:solidFill>
              </a:rPr>
              <a:t>1999</a:t>
            </a:r>
          </a:p>
          <a:p>
            <a:r>
              <a:rPr lang="fr-BE" b="1" dirty="0">
                <a:solidFill>
                  <a:srgbClr val="FF0000"/>
                </a:solidFill>
              </a:rPr>
              <a:t>2000</a:t>
            </a:r>
          </a:p>
          <a:p>
            <a:r>
              <a:rPr lang="fr-BE" dirty="0"/>
              <a:t>2001</a:t>
            </a:r>
          </a:p>
          <a:p>
            <a:r>
              <a:rPr lang="fr-BE" dirty="0"/>
              <a:t>2002</a:t>
            </a:r>
          </a:p>
          <a:p>
            <a:r>
              <a:rPr lang="fr-BE" dirty="0"/>
              <a:t>2003</a:t>
            </a:r>
          </a:p>
          <a:p>
            <a:r>
              <a:rPr lang="fr-BE" dirty="0"/>
              <a:t>2004</a:t>
            </a:r>
          </a:p>
          <a:p>
            <a:r>
              <a:rPr lang="fr-BE" dirty="0"/>
              <a:t>2005</a:t>
            </a:r>
          </a:p>
          <a:p>
            <a:r>
              <a:rPr lang="fr-BE" dirty="0"/>
              <a:t>2006</a:t>
            </a:r>
          </a:p>
          <a:p>
            <a:r>
              <a:rPr lang="fr-BE" dirty="0"/>
              <a:t>2007</a:t>
            </a:r>
          </a:p>
          <a:p>
            <a:r>
              <a:rPr lang="fr-BE" dirty="0"/>
              <a:t>2008</a:t>
            </a:r>
          </a:p>
          <a:p>
            <a:r>
              <a:rPr lang="fr-BE" dirty="0"/>
              <a:t>2009</a:t>
            </a:r>
          </a:p>
          <a:p>
            <a:r>
              <a:rPr lang="fr-BE" dirty="0"/>
              <a:t>2010</a:t>
            </a:r>
          </a:p>
          <a:p>
            <a:r>
              <a:rPr lang="fr-BE" dirty="0"/>
              <a:t>2011</a:t>
            </a:r>
          </a:p>
          <a:p>
            <a:r>
              <a:rPr lang="fr-BE" dirty="0"/>
              <a:t>2012</a:t>
            </a:r>
          </a:p>
          <a:p>
            <a:r>
              <a:rPr lang="fr-BE" dirty="0"/>
              <a:t>2013</a:t>
            </a:r>
          </a:p>
          <a:p>
            <a:r>
              <a:rPr lang="fr-BE" dirty="0"/>
              <a:t>2014</a:t>
            </a:r>
          </a:p>
          <a:p>
            <a:r>
              <a:rPr lang="fr-BE" dirty="0"/>
              <a:t>2015</a:t>
            </a:r>
          </a:p>
          <a:p>
            <a:r>
              <a:rPr lang="fr-BE" dirty="0"/>
              <a:t>2016</a:t>
            </a:r>
          </a:p>
          <a:p>
            <a:r>
              <a:rPr lang="fr-BE" dirty="0"/>
              <a:t>2017</a:t>
            </a:r>
          </a:p>
          <a:p>
            <a:r>
              <a:rPr lang="fr-BE" dirty="0"/>
              <a:t>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573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4B5543-A951-4359-BF8E-55795177E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39" y="300719"/>
            <a:ext cx="5555461" cy="6256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E95E7F-EA49-4F32-B396-D0729C188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097" y="931271"/>
            <a:ext cx="5555462" cy="2010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8DFDBF-FA27-49A9-A00C-FAA24079F294}"/>
              </a:ext>
            </a:extLst>
          </p:cNvPr>
          <p:cNvSpPr txBox="1"/>
          <p:nvPr/>
        </p:nvSpPr>
        <p:spPr>
          <a:xfrm>
            <a:off x="6953808" y="4287658"/>
            <a:ext cx="3941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VAKHUM</a:t>
            </a:r>
            <a:r>
              <a:rPr lang="fr-BE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Project (2000-2002)</a:t>
            </a:r>
            <a:endParaRPr lang="en-GB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AFBEC1-08F8-492B-A373-F726C35A2FE6}"/>
              </a:ext>
            </a:extLst>
          </p:cNvPr>
          <p:cNvSpPr txBox="1"/>
          <p:nvPr/>
        </p:nvSpPr>
        <p:spPr>
          <a:xfrm>
            <a:off x="11332559" y="137083"/>
            <a:ext cx="652743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1995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1996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1997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1998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1999</a:t>
            </a:r>
          </a:p>
          <a:p>
            <a:r>
              <a:rPr lang="fr-BE" b="1" dirty="0">
                <a:solidFill>
                  <a:srgbClr val="FF0000"/>
                </a:solidFill>
              </a:rPr>
              <a:t>2000</a:t>
            </a:r>
          </a:p>
          <a:p>
            <a:r>
              <a:rPr lang="fr-BE" b="1" dirty="0">
                <a:solidFill>
                  <a:srgbClr val="FF0000"/>
                </a:solidFill>
              </a:rPr>
              <a:t>2001</a:t>
            </a:r>
          </a:p>
          <a:p>
            <a:r>
              <a:rPr lang="fr-BE" b="1" dirty="0">
                <a:solidFill>
                  <a:srgbClr val="FF0000"/>
                </a:solidFill>
              </a:rPr>
              <a:t>2002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2003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2004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2005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2006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2007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2008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2009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2010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2011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2012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2013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2014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2015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2016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2017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2018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879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AA70CF-AE1D-48E1-B347-6C28B13ED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725" y="3864789"/>
            <a:ext cx="6079746" cy="26230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4D7DC2-4765-43FE-8E05-6AAEA34D6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33" y="584478"/>
            <a:ext cx="8211800" cy="24936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BB5262-1D6E-4D10-8E48-2BE1929AC25B}"/>
              </a:ext>
            </a:extLst>
          </p:cNvPr>
          <p:cNvSpPr txBox="1"/>
          <p:nvPr/>
        </p:nvSpPr>
        <p:spPr>
          <a:xfrm>
            <a:off x="11332559" y="137083"/>
            <a:ext cx="652743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1995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1996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1997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1998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1999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2000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2001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2002</a:t>
            </a:r>
          </a:p>
          <a:p>
            <a:r>
              <a:rPr lang="fr-BE" b="1" dirty="0">
                <a:solidFill>
                  <a:srgbClr val="FF0000"/>
                </a:solidFill>
              </a:rPr>
              <a:t>2003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2004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2005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2006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2007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2008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2009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2010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2011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2012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2013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2014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2015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2016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2017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2018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0C3455-6B01-4322-9706-828F02FAF96F}"/>
              </a:ext>
            </a:extLst>
          </p:cNvPr>
          <p:cNvSpPr txBox="1"/>
          <p:nvPr/>
        </p:nvSpPr>
        <p:spPr>
          <a:xfrm>
            <a:off x="6844477" y="3078113"/>
            <a:ext cx="3941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VAKHUM</a:t>
            </a:r>
            <a:r>
              <a:rPr lang="fr-BE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Project (2000-2002)</a:t>
            </a:r>
            <a:endParaRPr lang="en-GB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7487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798218F-AD7C-4D43-BDBD-7E104C1215DC}"/>
              </a:ext>
            </a:extLst>
          </p:cNvPr>
          <p:cNvGrpSpPr/>
          <p:nvPr/>
        </p:nvGrpSpPr>
        <p:grpSpPr>
          <a:xfrm>
            <a:off x="484734" y="1176193"/>
            <a:ext cx="7387813" cy="1579675"/>
            <a:chOff x="3522903" y="576944"/>
            <a:chExt cx="8184140" cy="180383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4900994-2063-4AC8-8FE2-BE6D35D3CD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77071"/>
            <a:stretch/>
          </p:blipFill>
          <p:spPr>
            <a:xfrm>
              <a:off x="3522903" y="576944"/>
              <a:ext cx="8184140" cy="533399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6600CE9-6F5D-42C7-BE24-C6FB19B2CA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5389"/>
            <a:stretch/>
          </p:blipFill>
          <p:spPr>
            <a:xfrm>
              <a:off x="3522903" y="1110343"/>
              <a:ext cx="8184140" cy="1270437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4631D89-1582-466B-BC97-0466B0F37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16" y="3570932"/>
            <a:ext cx="3394833" cy="3227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F6067A-973E-46CF-A40B-D7DBE0610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3053" y="117596"/>
            <a:ext cx="2592340" cy="4441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F2B137-B6C4-4F58-AE77-CBDA8EA784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17487">
            <a:off x="8135620" y="3797864"/>
            <a:ext cx="2847140" cy="2917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92D660-F1C1-42F3-83D2-50D15D4B2CC4}"/>
              </a:ext>
            </a:extLst>
          </p:cNvPr>
          <p:cNvSpPr txBox="1"/>
          <p:nvPr/>
        </p:nvSpPr>
        <p:spPr>
          <a:xfrm rot="21112569">
            <a:off x="141984" y="2858838"/>
            <a:ext cx="2984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MULTIMOD</a:t>
            </a:r>
            <a:r>
              <a:rPr lang="fr-BE" sz="2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Project (2001-2004)</a:t>
            </a:r>
            <a:endParaRPr lang="en-GB" sz="20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04C5C0-D8DA-4F87-86E3-C6333A672A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3915" y="3587621"/>
            <a:ext cx="3592208" cy="3227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CFE146-FCB1-446F-B5B6-83E23B19D2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8410" y="647472"/>
            <a:ext cx="5928874" cy="472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ACFF6FA-2743-4A64-9432-D1822B15DD14}"/>
              </a:ext>
            </a:extLst>
          </p:cNvPr>
          <p:cNvSpPr txBox="1"/>
          <p:nvPr/>
        </p:nvSpPr>
        <p:spPr>
          <a:xfrm rot="21112569">
            <a:off x="2665581" y="2762397"/>
            <a:ext cx="2984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LHDL</a:t>
            </a:r>
            <a:r>
              <a:rPr lang="fr-BE" sz="2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Project</a:t>
            </a:r>
          </a:p>
          <a:p>
            <a:pPr algn="ctr"/>
            <a:r>
              <a:rPr lang="fr-BE" sz="2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(2006-2009)</a:t>
            </a:r>
            <a:endParaRPr lang="en-GB" sz="20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DA7072-FCDF-4E24-9FD3-A74C30DBA1BC}"/>
              </a:ext>
            </a:extLst>
          </p:cNvPr>
          <p:cNvSpPr txBox="1"/>
          <p:nvPr/>
        </p:nvSpPr>
        <p:spPr>
          <a:xfrm rot="21112569">
            <a:off x="5189174" y="2676248"/>
            <a:ext cx="2984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VPH-NoE</a:t>
            </a:r>
            <a:r>
              <a:rPr lang="fr-BE" sz="2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Project</a:t>
            </a:r>
          </a:p>
          <a:p>
            <a:pPr algn="ctr"/>
            <a:r>
              <a:rPr lang="fr-BE" sz="2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(2008-2012)</a:t>
            </a:r>
            <a:endParaRPr lang="en-GB" sz="20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60A1927-7778-4E96-BE60-1CAA0037693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87089">
            <a:off x="7293834" y="148757"/>
            <a:ext cx="2778805" cy="23044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E2E4831-581E-457D-92F5-99B16D063D76}"/>
              </a:ext>
            </a:extLst>
          </p:cNvPr>
          <p:cNvSpPr txBox="1"/>
          <p:nvPr/>
        </p:nvSpPr>
        <p:spPr>
          <a:xfrm>
            <a:off x="11332559" y="137083"/>
            <a:ext cx="652743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1995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1996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1997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1998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1999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2000</a:t>
            </a:r>
          </a:p>
          <a:p>
            <a:r>
              <a:rPr lang="fr-BE" b="1" dirty="0">
                <a:solidFill>
                  <a:srgbClr val="FF0000"/>
                </a:solidFill>
              </a:rPr>
              <a:t>2001</a:t>
            </a:r>
          </a:p>
          <a:p>
            <a:r>
              <a:rPr lang="fr-BE" b="1" dirty="0">
                <a:solidFill>
                  <a:srgbClr val="FF0000"/>
                </a:solidFill>
              </a:rPr>
              <a:t>2002</a:t>
            </a:r>
          </a:p>
          <a:p>
            <a:r>
              <a:rPr lang="fr-BE" b="1" dirty="0">
                <a:solidFill>
                  <a:srgbClr val="FF0000"/>
                </a:solidFill>
              </a:rPr>
              <a:t>2003</a:t>
            </a:r>
          </a:p>
          <a:p>
            <a:r>
              <a:rPr lang="fr-BE" b="1" dirty="0">
                <a:solidFill>
                  <a:srgbClr val="FF0000"/>
                </a:solidFill>
              </a:rPr>
              <a:t>2004</a:t>
            </a:r>
          </a:p>
          <a:p>
            <a:r>
              <a:rPr lang="fr-BE" b="1" dirty="0">
                <a:solidFill>
                  <a:srgbClr val="FF0000"/>
                </a:solidFill>
              </a:rPr>
              <a:t>2005</a:t>
            </a:r>
          </a:p>
          <a:p>
            <a:r>
              <a:rPr lang="fr-BE" b="1" dirty="0">
                <a:solidFill>
                  <a:srgbClr val="FF0000"/>
                </a:solidFill>
              </a:rPr>
              <a:t>2006</a:t>
            </a:r>
          </a:p>
          <a:p>
            <a:r>
              <a:rPr lang="fr-BE" b="1" dirty="0">
                <a:solidFill>
                  <a:srgbClr val="FF0000"/>
                </a:solidFill>
              </a:rPr>
              <a:t>2007</a:t>
            </a:r>
          </a:p>
          <a:p>
            <a:r>
              <a:rPr lang="fr-BE" b="1" dirty="0">
                <a:solidFill>
                  <a:srgbClr val="FF0000"/>
                </a:solidFill>
              </a:rPr>
              <a:t>2008</a:t>
            </a:r>
          </a:p>
          <a:p>
            <a:r>
              <a:rPr lang="fr-BE" b="1" dirty="0">
                <a:solidFill>
                  <a:srgbClr val="FF0000"/>
                </a:solidFill>
              </a:rPr>
              <a:t>2009</a:t>
            </a:r>
          </a:p>
          <a:p>
            <a:r>
              <a:rPr lang="fr-BE" b="1" dirty="0">
                <a:solidFill>
                  <a:srgbClr val="FF0000"/>
                </a:solidFill>
              </a:rPr>
              <a:t>2010</a:t>
            </a:r>
          </a:p>
          <a:p>
            <a:r>
              <a:rPr lang="fr-BE" b="1" dirty="0">
                <a:solidFill>
                  <a:srgbClr val="FF0000"/>
                </a:solidFill>
              </a:rPr>
              <a:t>2011</a:t>
            </a:r>
          </a:p>
          <a:p>
            <a:r>
              <a:rPr lang="fr-BE" b="1" dirty="0">
                <a:solidFill>
                  <a:srgbClr val="FF0000"/>
                </a:solidFill>
              </a:rPr>
              <a:t>2012</a:t>
            </a:r>
          </a:p>
          <a:p>
            <a:r>
              <a:rPr lang="fr-BE" b="1" dirty="0">
                <a:solidFill>
                  <a:schemeClr val="accent4"/>
                </a:solidFill>
              </a:rPr>
              <a:t>2013</a:t>
            </a:r>
          </a:p>
          <a:p>
            <a:r>
              <a:rPr lang="fr-BE" b="1" dirty="0">
                <a:solidFill>
                  <a:schemeClr val="accent4"/>
                </a:solidFill>
              </a:rPr>
              <a:t>2014</a:t>
            </a:r>
          </a:p>
          <a:p>
            <a:r>
              <a:rPr lang="fr-BE" b="1" dirty="0">
                <a:solidFill>
                  <a:schemeClr val="accent4"/>
                </a:solidFill>
              </a:rPr>
              <a:t>2015</a:t>
            </a:r>
          </a:p>
          <a:p>
            <a:r>
              <a:rPr lang="fr-BE" b="1" dirty="0">
                <a:solidFill>
                  <a:schemeClr val="accent4"/>
                </a:solidFill>
              </a:rPr>
              <a:t>2016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2017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2018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61CEDD-071E-4287-9CD4-EDE69DF229BE}"/>
              </a:ext>
            </a:extLst>
          </p:cNvPr>
          <p:cNvSpPr txBox="1"/>
          <p:nvPr/>
        </p:nvSpPr>
        <p:spPr>
          <a:xfrm>
            <a:off x="989229" y="80145"/>
            <a:ext cx="6266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 err="1">
                <a:solidFill>
                  <a:srgbClr val="FF0000"/>
                </a:solidFill>
              </a:rPr>
              <a:t>MAF</a:t>
            </a:r>
            <a:r>
              <a:rPr lang="fr-BE" sz="2800" b="1" dirty="0">
                <a:solidFill>
                  <a:srgbClr val="FF0000"/>
                </a:solidFill>
              </a:rPr>
              <a:t> = </a:t>
            </a:r>
            <a:r>
              <a:rPr lang="fr-BE" sz="2800" b="1" dirty="0" err="1">
                <a:solidFill>
                  <a:srgbClr val="FF0000"/>
                </a:solidFill>
              </a:rPr>
              <a:t>Multimod</a:t>
            </a:r>
            <a:r>
              <a:rPr lang="fr-BE" sz="2800" b="1" dirty="0">
                <a:solidFill>
                  <a:srgbClr val="FF0000"/>
                </a:solidFill>
              </a:rPr>
              <a:t> Application Framework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211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EEFDAC1-583F-4795-92D7-7B7232D068DE}"/>
              </a:ext>
            </a:extLst>
          </p:cNvPr>
          <p:cNvSpPr txBox="1"/>
          <p:nvPr/>
        </p:nvSpPr>
        <p:spPr>
          <a:xfrm>
            <a:off x="11332559" y="137083"/>
            <a:ext cx="652743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1995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1996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1997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1998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1999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2000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2001</a:t>
            </a:r>
          </a:p>
          <a:p>
            <a:r>
              <a:rPr lang="fr-BE" b="1" dirty="0">
                <a:solidFill>
                  <a:srgbClr val="FF0000"/>
                </a:solidFill>
              </a:rPr>
              <a:t>2002</a:t>
            </a:r>
          </a:p>
          <a:p>
            <a:r>
              <a:rPr lang="fr-BE" b="1" dirty="0">
                <a:solidFill>
                  <a:srgbClr val="FF0000"/>
                </a:solidFill>
              </a:rPr>
              <a:t>2003</a:t>
            </a:r>
          </a:p>
          <a:p>
            <a:r>
              <a:rPr lang="fr-BE" b="1" dirty="0">
                <a:solidFill>
                  <a:srgbClr val="FF0000"/>
                </a:solidFill>
              </a:rPr>
              <a:t>2004</a:t>
            </a:r>
          </a:p>
          <a:p>
            <a:r>
              <a:rPr lang="fr-BE" b="1" dirty="0">
                <a:solidFill>
                  <a:srgbClr val="FF0000"/>
                </a:solidFill>
              </a:rPr>
              <a:t>2005</a:t>
            </a:r>
          </a:p>
          <a:p>
            <a:r>
              <a:rPr lang="fr-BE" b="1" dirty="0">
                <a:solidFill>
                  <a:srgbClr val="FF0000"/>
                </a:solidFill>
              </a:rPr>
              <a:t>2006</a:t>
            </a:r>
          </a:p>
          <a:p>
            <a:r>
              <a:rPr lang="fr-BE" b="1" dirty="0">
                <a:solidFill>
                  <a:srgbClr val="FF0000"/>
                </a:solidFill>
              </a:rPr>
              <a:t>2007</a:t>
            </a:r>
          </a:p>
          <a:p>
            <a:r>
              <a:rPr lang="fr-BE" b="1" dirty="0">
                <a:solidFill>
                  <a:srgbClr val="FF0000"/>
                </a:solidFill>
              </a:rPr>
              <a:t>2008</a:t>
            </a:r>
          </a:p>
          <a:p>
            <a:r>
              <a:rPr lang="fr-BE" b="1" dirty="0">
                <a:solidFill>
                  <a:srgbClr val="FF0000"/>
                </a:solidFill>
              </a:rPr>
              <a:t>2009</a:t>
            </a:r>
          </a:p>
          <a:p>
            <a:r>
              <a:rPr lang="fr-BE" b="1" dirty="0">
                <a:solidFill>
                  <a:srgbClr val="FF0000"/>
                </a:solidFill>
              </a:rPr>
              <a:t>2010</a:t>
            </a:r>
          </a:p>
          <a:p>
            <a:r>
              <a:rPr lang="fr-BE" b="1" dirty="0">
                <a:solidFill>
                  <a:srgbClr val="FF0000"/>
                </a:solidFill>
              </a:rPr>
              <a:t>2011</a:t>
            </a:r>
          </a:p>
          <a:p>
            <a:r>
              <a:rPr lang="fr-BE" b="1" dirty="0">
                <a:solidFill>
                  <a:srgbClr val="FF0000"/>
                </a:solidFill>
              </a:rPr>
              <a:t>2012</a:t>
            </a:r>
          </a:p>
          <a:p>
            <a:r>
              <a:rPr lang="fr-BE" b="1" dirty="0">
                <a:solidFill>
                  <a:srgbClr val="FF0000"/>
                </a:solidFill>
              </a:rPr>
              <a:t>2013</a:t>
            </a:r>
          </a:p>
          <a:p>
            <a:r>
              <a:rPr lang="fr-BE" b="1" dirty="0">
                <a:solidFill>
                  <a:srgbClr val="FF0000"/>
                </a:solidFill>
              </a:rPr>
              <a:t>2014</a:t>
            </a:r>
          </a:p>
          <a:p>
            <a:r>
              <a:rPr lang="fr-BE" b="1" dirty="0">
                <a:solidFill>
                  <a:srgbClr val="FF0000"/>
                </a:solidFill>
              </a:rPr>
              <a:t>2015</a:t>
            </a:r>
          </a:p>
          <a:p>
            <a:r>
              <a:rPr lang="fr-BE" b="1" dirty="0">
                <a:solidFill>
                  <a:srgbClr val="FF0000"/>
                </a:solidFill>
              </a:rPr>
              <a:t>2016</a:t>
            </a:r>
          </a:p>
          <a:p>
            <a:r>
              <a:rPr lang="fr-BE" b="1" dirty="0">
                <a:solidFill>
                  <a:srgbClr val="FF0000"/>
                </a:solidFill>
              </a:rPr>
              <a:t>2017</a:t>
            </a:r>
          </a:p>
          <a:p>
            <a:r>
              <a:rPr lang="fr-BE" b="1" dirty="0">
                <a:solidFill>
                  <a:srgbClr val="FF0000"/>
                </a:solidFill>
              </a:rPr>
              <a:t>2018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9" name="a1">
            <a:hlinkClick r:id="" action="ppaction://media"/>
            <a:extLst>
              <a:ext uri="{FF2B5EF4-FFF2-40B4-BE49-F238E27FC236}">
                <a16:creationId xmlns:a16="http://schemas.microsoft.com/office/drawing/2014/main" id="{43FF6EB9-C1E5-479E-BBD4-496C6D71510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623" y="826815"/>
            <a:ext cx="10498026" cy="59428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CDC75C-667C-4DBD-A186-03792F7FEEF1}"/>
              </a:ext>
            </a:extLst>
          </p:cNvPr>
          <p:cNvSpPr txBox="1"/>
          <p:nvPr/>
        </p:nvSpPr>
        <p:spPr>
          <a:xfrm>
            <a:off x="200843" y="124532"/>
            <a:ext cx="39478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000" b="1" dirty="0">
                <a:solidFill>
                  <a:srgbClr val="FF0000"/>
                </a:solidFill>
              </a:rPr>
              <a:t>The lhpFusionBox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0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3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339FC8B-BCDC-4129-9BC9-8639D6CA03FB}"/>
              </a:ext>
            </a:extLst>
          </p:cNvPr>
          <p:cNvGrpSpPr/>
          <p:nvPr/>
        </p:nvGrpSpPr>
        <p:grpSpPr>
          <a:xfrm>
            <a:off x="183014" y="2684056"/>
            <a:ext cx="3305465" cy="3908498"/>
            <a:chOff x="317301" y="2683891"/>
            <a:chExt cx="2821173" cy="326255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A6B9C26-74F2-42A9-9559-8A5DD6943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312" y="2683891"/>
              <a:ext cx="2053174" cy="237067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8493FF1-7EC6-40ED-ABB3-0D370962A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7301" y="5193602"/>
              <a:ext cx="2821173" cy="75284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F548482-1F02-47AD-B197-34CE0E16B7B4}"/>
              </a:ext>
            </a:extLst>
          </p:cNvPr>
          <p:cNvGrpSpPr/>
          <p:nvPr/>
        </p:nvGrpSpPr>
        <p:grpSpPr>
          <a:xfrm>
            <a:off x="3820719" y="2767337"/>
            <a:ext cx="3189550" cy="3897172"/>
            <a:chOff x="3738731" y="2762940"/>
            <a:chExt cx="2830635" cy="335516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960F36E-09D4-47D6-A84D-0DD5993BD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83666" y="2762940"/>
              <a:ext cx="2614273" cy="229162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2B71C80-D77C-4FD4-BF9C-AF4FE20C1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38731" y="5193178"/>
              <a:ext cx="2830635" cy="92493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5D8CF3C-1FD8-430B-B5F2-95583B3A3D52}"/>
              </a:ext>
            </a:extLst>
          </p:cNvPr>
          <p:cNvGrpSpPr/>
          <p:nvPr/>
        </p:nvGrpSpPr>
        <p:grpSpPr>
          <a:xfrm>
            <a:off x="7129077" y="2766138"/>
            <a:ext cx="4084674" cy="3898371"/>
            <a:chOff x="7737389" y="2601580"/>
            <a:chExt cx="4084674" cy="389837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304C523-30EE-434A-BA86-C00CDB90A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37389" y="2601580"/>
              <a:ext cx="4084674" cy="243861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418D31F-2FFC-45EA-8A56-AA3E10550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53628" y="5167342"/>
              <a:ext cx="3863606" cy="133260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DB9EA41-842A-4AE9-AB93-245E8EDBCB18}"/>
              </a:ext>
            </a:extLst>
          </p:cNvPr>
          <p:cNvGrpSpPr/>
          <p:nvPr/>
        </p:nvGrpSpPr>
        <p:grpSpPr>
          <a:xfrm>
            <a:off x="5900711" y="351023"/>
            <a:ext cx="5330578" cy="2155635"/>
            <a:chOff x="6467746" y="232588"/>
            <a:chExt cx="5330578" cy="215563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B8DCA30-AED6-486C-8200-EEB9BC4C9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67746" y="1233213"/>
              <a:ext cx="2789136" cy="115501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AE54A-0D71-46A7-8E97-6AF5FACDD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087062" y="232588"/>
              <a:ext cx="3711262" cy="133361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EEFDAC1-583F-4795-92D7-7B7232D068DE}"/>
              </a:ext>
            </a:extLst>
          </p:cNvPr>
          <p:cNvSpPr txBox="1"/>
          <p:nvPr/>
        </p:nvSpPr>
        <p:spPr>
          <a:xfrm>
            <a:off x="11332559" y="137083"/>
            <a:ext cx="652743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1995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1996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1997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1998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1999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2000</a:t>
            </a:r>
          </a:p>
          <a:p>
            <a:r>
              <a:rPr lang="fr-BE" dirty="0">
                <a:solidFill>
                  <a:schemeClr val="bg1">
                    <a:lumMod val="95000"/>
                  </a:schemeClr>
                </a:solidFill>
              </a:rPr>
              <a:t>2001</a:t>
            </a:r>
          </a:p>
          <a:p>
            <a:r>
              <a:rPr lang="fr-BE" b="1" dirty="0">
                <a:solidFill>
                  <a:srgbClr val="FF0000"/>
                </a:solidFill>
              </a:rPr>
              <a:t>2002</a:t>
            </a:r>
          </a:p>
          <a:p>
            <a:r>
              <a:rPr lang="fr-BE" b="1" dirty="0">
                <a:solidFill>
                  <a:srgbClr val="FF0000"/>
                </a:solidFill>
              </a:rPr>
              <a:t>2003</a:t>
            </a:r>
          </a:p>
          <a:p>
            <a:r>
              <a:rPr lang="fr-BE" b="1" dirty="0">
                <a:solidFill>
                  <a:srgbClr val="FF0000"/>
                </a:solidFill>
              </a:rPr>
              <a:t>2004</a:t>
            </a:r>
          </a:p>
          <a:p>
            <a:r>
              <a:rPr lang="fr-BE" b="1" dirty="0">
                <a:solidFill>
                  <a:srgbClr val="FF0000"/>
                </a:solidFill>
              </a:rPr>
              <a:t>2005</a:t>
            </a:r>
          </a:p>
          <a:p>
            <a:r>
              <a:rPr lang="fr-BE" b="1" dirty="0">
                <a:solidFill>
                  <a:srgbClr val="FF0000"/>
                </a:solidFill>
              </a:rPr>
              <a:t>2006</a:t>
            </a:r>
          </a:p>
          <a:p>
            <a:r>
              <a:rPr lang="fr-BE" b="1" dirty="0">
                <a:solidFill>
                  <a:srgbClr val="FF0000"/>
                </a:solidFill>
              </a:rPr>
              <a:t>2007</a:t>
            </a:r>
          </a:p>
          <a:p>
            <a:r>
              <a:rPr lang="fr-BE" b="1" dirty="0">
                <a:solidFill>
                  <a:srgbClr val="FF0000"/>
                </a:solidFill>
              </a:rPr>
              <a:t>2008</a:t>
            </a:r>
          </a:p>
          <a:p>
            <a:r>
              <a:rPr lang="fr-BE" b="1" dirty="0">
                <a:solidFill>
                  <a:srgbClr val="FF0000"/>
                </a:solidFill>
              </a:rPr>
              <a:t>2009</a:t>
            </a:r>
          </a:p>
          <a:p>
            <a:r>
              <a:rPr lang="fr-BE" b="1" dirty="0">
                <a:solidFill>
                  <a:srgbClr val="FF0000"/>
                </a:solidFill>
              </a:rPr>
              <a:t>2010</a:t>
            </a:r>
          </a:p>
          <a:p>
            <a:r>
              <a:rPr lang="fr-BE" b="1" dirty="0">
                <a:solidFill>
                  <a:srgbClr val="FF0000"/>
                </a:solidFill>
              </a:rPr>
              <a:t>2011</a:t>
            </a:r>
          </a:p>
          <a:p>
            <a:r>
              <a:rPr lang="fr-BE" b="1" dirty="0">
                <a:solidFill>
                  <a:srgbClr val="FF0000"/>
                </a:solidFill>
              </a:rPr>
              <a:t>2012</a:t>
            </a:r>
          </a:p>
          <a:p>
            <a:r>
              <a:rPr lang="fr-BE" b="1" dirty="0">
                <a:solidFill>
                  <a:srgbClr val="FF0000"/>
                </a:solidFill>
              </a:rPr>
              <a:t>2013</a:t>
            </a:r>
          </a:p>
          <a:p>
            <a:r>
              <a:rPr lang="fr-BE" b="1" dirty="0">
                <a:solidFill>
                  <a:srgbClr val="FF0000"/>
                </a:solidFill>
              </a:rPr>
              <a:t>2014</a:t>
            </a:r>
          </a:p>
          <a:p>
            <a:r>
              <a:rPr lang="fr-BE" b="1" dirty="0">
                <a:solidFill>
                  <a:srgbClr val="FF0000"/>
                </a:solidFill>
              </a:rPr>
              <a:t>2015</a:t>
            </a:r>
          </a:p>
          <a:p>
            <a:r>
              <a:rPr lang="fr-BE" b="1" dirty="0">
                <a:solidFill>
                  <a:srgbClr val="FF0000"/>
                </a:solidFill>
              </a:rPr>
              <a:t>2016</a:t>
            </a:r>
          </a:p>
          <a:p>
            <a:r>
              <a:rPr lang="fr-BE" b="1" dirty="0">
                <a:solidFill>
                  <a:srgbClr val="FF0000"/>
                </a:solidFill>
              </a:rPr>
              <a:t>2017</a:t>
            </a:r>
          </a:p>
          <a:p>
            <a:r>
              <a:rPr lang="fr-BE" b="1" dirty="0">
                <a:solidFill>
                  <a:srgbClr val="FF0000"/>
                </a:solidFill>
              </a:rPr>
              <a:t>2018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39C7EB-E794-431C-AF15-F0D6FC73347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474747"/>
              </a:clrFrom>
              <a:clrTo>
                <a:srgbClr val="47474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069214">
            <a:off x="1792455" y="750857"/>
            <a:ext cx="3791371" cy="3219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BC079F9-0627-4271-9752-FA9B8CECEEE8}"/>
              </a:ext>
            </a:extLst>
          </p:cNvPr>
          <p:cNvSpPr txBox="1"/>
          <p:nvPr/>
        </p:nvSpPr>
        <p:spPr>
          <a:xfrm>
            <a:off x="200843" y="124532"/>
            <a:ext cx="39478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000" b="1" dirty="0">
                <a:solidFill>
                  <a:srgbClr val="FF0000"/>
                </a:solidFill>
              </a:rPr>
              <a:t>The lhpFusionBox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1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5644</TotalTime>
  <Words>314</Words>
  <Application>Microsoft Office PowerPoint</Application>
  <PresentationFormat>Widescreen</PresentationFormat>
  <Paragraphs>260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lhpFusionBox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Neanderthal3D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 SINT JAN  Serge</dc:creator>
  <cp:lastModifiedBy>VAN SINT JAN  Serge</cp:lastModifiedBy>
  <cp:revision>24</cp:revision>
  <dcterms:created xsi:type="dcterms:W3CDTF">2018-04-19T13:06:15Z</dcterms:created>
  <dcterms:modified xsi:type="dcterms:W3CDTF">2018-04-24T05:04:25Z</dcterms:modified>
</cp:coreProperties>
</file>