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x-msvideo"/>
  <Default Extension="m4v" ContentType="video/unknown"/>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0" r:id="rId1"/>
    <p:sldMasterId id="2147484907" r:id="rId2"/>
  </p:sldMasterIdLst>
  <p:notesMasterIdLst>
    <p:notesMasterId r:id="rId22"/>
  </p:notesMasterIdLst>
  <p:handoutMasterIdLst>
    <p:handoutMasterId r:id="rId23"/>
  </p:handoutMasterIdLst>
  <p:sldIdLst>
    <p:sldId id="256" r:id="rId3"/>
    <p:sldId id="829" r:id="rId4"/>
    <p:sldId id="880" r:id="rId5"/>
    <p:sldId id="830" r:id="rId6"/>
    <p:sldId id="898" r:id="rId7"/>
    <p:sldId id="899" r:id="rId8"/>
    <p:sldId id="932" r:id="rId9"/>
    <p:sldId id="961" r:id="rId10"/>
    <p:sldId id="962" r:id="rId11"/>
    <p:sldId id="966" r:id="rId12"/>
    <p:sldId id="979" r:id="rId13"/>
    <p:sldId id="969" r:id="rId14"/>
    <p:sldId id="970" r:id="rId15"/>
    <p:sldId id="974" r:id="rId16"/>
    <p:sldId id="975" r:id="rId17"/>
    <p:sldId id="976" r:id="rId18"/>
    <p:sldId id="978" r:id="rId19"/>
    <p:sldId id="997" r:id="rId20"/>
    <p:sldId id="998" r:id="rId21"/>
  </p:sldIdLst>
  <p:sldSz cx="9144000" cy="6858000" type="screen4x3"/>
  <p:notesSz cx="6797675" cy="9926638"/>
  <p:defaultTextStyle>
    <a:defPPr>
      <a:defRPr lang="en-GB"/>
    </a:defPPr>
    <a:lvl1pPr algn="l" defTabSz="449263" rtl="0" eaLnBrk="0" fontAlgn="base" hangingPunct="0">
      <a:spcBef>
        <a:spcPct val="0"/>
      </a:spcBef>
      <a:spcAft>
        <a:spcPct val="0"/>
      </a:spcAft>
      <a:defRPr kern="1200">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1pPr>
    <a:lvl2pPr marL="742950" indent="-285750" algn="l" defTabSz="449263" rtl="0" eaLnBrk="0" fontAlgn="base" hangingPunct="0">
      <a:spcBef>
        <a:spcPct val="0"/>
      </a:spcBef>
      <a:spcAft>
        <a:spcPct val="0"/>
      </a:spcAft>
      <a:defRPr kern="1200">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2pPr>
    <a:lvl3pPr marL="1143000" indent="-228600" algn="l" defTabSz="449263" rtl="0" eaLnBrk="0" fontAlgn="base" hangingPunct="0">
      <a:spcBef>
        <a:spcPct val="0"/>
      </a:spcBef>
      <a:spcAft>
        <a:spcPct val="0"/>
      </a:spcAft>
      <a:defRPr kern="1200">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3pPr>
    <a:lvl4pPr marL="1600200" indent="-228600" algn="l" defTabSz="449263" rtl="0" eaLnBrk="0" fontAlgn="base" hangingPunct="0">
      <a:spcBef>
        <a:spcPct val="0"/>
      </a:spcBef>
      <a:spcAft>
        <a:spcPct val="0"/>
      </a:spcAft>
      <a:defRPr kern="1200">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4pPr>
    <a:lvl5pPr marL="2057400" indent="-228600" algn="l" defTabSz="449263" rtl="0" eaLnBrk="0" fontAlgn="base" hangingPunct="0">
      <a:spcBef>
        <a:spcPct val="0"/>
      </a:spcBef>
      <a:spcAft>
        <a:spcPct val="0"/>
      </a:spcAft>
      <a:defRPr kern="1200">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5pPr>
    <a:lvl6pPr marL="2286000" algn="l" defTabSz="914400" rtl="0" eaLnBrk="1" latinLnBrk="0" hangingPunct="1">
      <a:defRPr kern="1200">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6pPr>
    <a:lvl7pPr marL="2743200" algn="l" defTabSz="914400" rtl="0" eaLnBrk="1" latinLnBrk="0" hangingPunct="1">
      <a:defRPr kern="1200">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7pPr>
    <a:lvl8pPr marL="3200400" algn="l" defTabSz="914400" rtl="0" eaLnBrk="1" latinLnBrk="0" hangingPunct="1">
      <a:defRPr kern="1200">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8pPr>
    <a:lvl9pPr marL="3657600" algn="l" defTabSz="914400" rtl="0" eaLnBrk="1" latinLnBrk="0" hangingPunct="1">
      <a:defRPr kern="1200">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78">
          <p15:clr>
            <a:srgbClr val="A4A3A4"/>
          </p15:clr>
        </p15:guide>
        <p15:guide id="2" pos="216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95" autoAdjust="0"/>
    <p:restoredTop sz="96719" autoAdjust="0"/>
  </p:normalViewPr>
  <p:slideViewPr>
    <p:cSldViewPr>
      <p:cViewPr varScale="1">
        <p:scale>
          <a:sx n="71" d="100"/>
          <a:sy n="71" d="100"/>
        </p:scale>
        <p:origin x="1044" y="66"/>
      </p:cViewPr>
      <p:guideLst>
        <p:guide orient="horz" pos="2160"/>
        <p:guide pos="2880"/>
      </p:guideLst>
    </p:cSldViewPr>
  </p:slideViewPr>
  <p:outlineViewPr>
    <p:cViewPr varScale="1">
      <p:scale>
        <a:sx n="170" d="200"/>
        <a:sy n="170" d="200"/>
      </p:scale>
      <p:origin x="0" y="1656"/>
    </p:cViewPr>
  </p:outlineViewPr>
  <p:notesTextViewPr>
    <p:cViewPr>
      <p:scale>
        <a:sx n="100" d="100"/>
        <a:sy n="100" d="100"/>
      </p:scale>
      <p:origin x="0" y="0"/>
    </p:cViewPr>
  </p:notesTextViewPr>
  <p:notesViewPr>
    <p:cSldViewPr>
      <p:cViewPr varScale="1">
        <p:scale>
          <a:sx n="59" d="100"/>
          <a:sy n="59" d="100"/>
        </p:scale>
        <p:origin x="-1752" y="-72"/>
      </p:cViewPr>
      <p:guideLst>
        <p:guide orient="horz" pos="2878"/>
        <p:guide pos="216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813" cy="496888"/>
          </a:xfrm>
          <a:prstGeom prst="rect">
            <a:avLst/>
          </a:prstGeom>
        </p:spPr>
        <p:txBody>
          <a:bodyPr vert="horz" lIns="91440" tIns="45720" rIns="91440" bIns="45720" rtlCol="0"/>
          <a:lstStyle>
            <a:lvl1pPr algn="l" eaLnBrk="1" hangingPunct="1">
              <a:defRPr sz="1200">
                <a:latin typeface="Arial" charset="0"/>
                <a:ea typeface="Lucida Sans Unicode" pitchFamily="34" charset="0"/>
              </a:defRPr>
            </a:lvl1pPr>
          </a:lstStyle>
          <a:p>
            <a:pPr>
              <a:defRPr/>
            </a:pPr>
            <a:endParaRPr lang="en-GB"/>
          </a:p>
        </p:txBody>
      </p:sp>
      <p:sp>
        <p:nvSpPr>
          <p:cNvPr id="3" name="Date Placeholder 2"/>
          <p:cNvSpPr>
            <a:spLocks noGrp="1"/>
          </p:cNvSpPr>
          <p:nvPr>
            <p:ph type="dt" sz="quarter" idx="1"/>
          </p:nvPr>
        </p:nvSpPr>
        <p:spPr>
          <a:xfrm>
            <a:off x="3851275" y="0"/>
            <a:ext cx="2944813" cy="496888"/>
          </a:xfrm>
          <a:prstGeom prst="rect">
            <a:avLst/>
          </a:prstGeom>
        </p:spPr>
        <p:txBody>
          <a:bodyPr vert="horz" lIns="91440" tIns="45720" rIns="91440" bIns="45720" rtlCol="0"/>
          <a:lstStyle>
            <a:lvl1pPr algn="r" eaLnBrk="1" hangingPunct="1">
              <a:defRPr sz="1200">
                <a:latin typeface="Arial" charset="0"/>
                <a:ea typeface="Lucida Sans Unicode" pitchFamily="34" charset="0"/>
              </a:defRPr>
            </a:lvl1pPr>
          </a:lstStyle>
          <a:p>
            <a:pPr>
              <a:defRPr/>
            </a:pPr>
            <a:fld id="{E4C8B401-A4BB-4245-BA4D-009BC2A26832}" type="datetimeFigureOut">
              <a:rPr lang="en-GB"/>
              <a:pPr>
                <a:defRPr/>
              </a:pPr>
              <a:t>19/04/2018</a:t>
            </a:fld>
            <a:endParaRPr lang="en-GB"/>
          </a:p>
        </p:txBody>
      </p:sp>
      <p:sp>
        <p:nvSpPr>
          <p:cNvPr id="4" name="Footer Placeholder 3"/>
          <p:cNvSpPr>
            <a:spLocks noGrp="1"/>
          </p:cNvSpPr>
          <p:nvPr>
            <p:ph type="ftr" sz="quarter" idx="2"/>
          </p:nvPr>
        </p:nvSpPr>
        <p:spPr>
          <a:xfrm>
            <a:off x="0" y="9428163"/>
            <a:ext cx="2944813" cy="496887"/>
          </a:xfrm>
          <a:prstGeom prst="rect">
            <a:avLst/>
          </a:prstGeom>
        </p:spPr>
        <p:txBody>
          <a:bodyPr vert="horz" lIns="91440" tIns="45720" rIns="91440" bIns="45720" rtlCol="0" anchor="b"/>
          <a:lstStyle>
            <a:lvl1pPr algn="l" eaLnBrk="1" hangingPunct="1">
              <a:defRPr sz="1200">
                <a:latin typeface="Arial" charset="0"/>
                <a:ea typeface="Lucida Sans Unicode" pitchFamily="34" charset="0"/>
              </a:defRPr>
            </a:lvl1pPr>
          </a:lstStyle>
          <a:p>
            <a:pPr>
              <a:defRPr/>
            </a:pPr>
            <a:endParaRPr lang="en-GB"/>
          </a:p>
        </p:txBody>
      </p:sp>
      <p:sp>
        <p:nvSpPr>
          <p:cNvPr id="5" name="Slide Number Placeholder 4"/>
          <p:cNvSpPr>
            <a:spLocks noGrp="1"/>
          </p:cNvSpPr>
          <p:nvPr>
            <p:ph type="sldNum" sz="quarter" idx="3"/>
          </p:nvPr>
        </p:nvSpPr>
        <p:spPr>
          <a:xfrm>
            <a:off x="3851275" y="9428163"/>
            <a:ext cx="2944813"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677DE133-4CC5-44F3-A5FA-78D989D8C797}" type="slidenum">
              <a:rPr lang="en-GB" altLang="en-US"/>
              <a:pPr>
                <a:defRPr/>
              </a:pPr>
              <a:t>‹#›</a:t>
            </a:fld>
            <a:endParaRPr lang="en-GB" altLang="en-US"/>
          </a:p>
        </p:txBody>
      </p:sp>
    </p:spTree>
    <p:extLst>
      <p:ext uri="{BB962C8B-B14F-4D97-AF65-F5344CB8AC3E}">
        <p14:creationId xmlns:p14="http://schemas.microsoft.com/office/powerpoint/2010/main" val="8919886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AutoShape 1"/>
          <p:cNvSpPr>
            <a:spLocks noChangeArrowheads="1"/>
          </p:cNvSpPr>
          <p:nvPr/>
        </p:nvSpPr>
        <p:spPr bwMode="auto">
          <a:xfrm>
            <a:off x="0" y="0"/>
            <a:ext cx="6797675" cy="9926638"/>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en-US" altLang="en-US">
              <a:cs typeface="Arial" panose="020B0604020202020204" pitchFamily="34" charset="0"/>
            </a:endParaRPr>
          </a:p>
        </p:txBody>
      </p:sp>
      <p:sp>
        <p:nvSpPr>
          <p:cNvPr id="15363" name="Text Box 2"/>
          <p:cNvSpPr txBox="1">
            <a:spLocks noChangeArrowheads="1"/>
          </p:cNvSpPr>
          <p:nvPr/>
        </p:nvSpPr>
        <p:spPr bwMode="auto">
          <a:xfrm>
            <a:off x="0" y="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en-US" altLang="en-US">
              <a:cs typeface="Arial" panose="020B0604020202020204" pitchFamily="34" charset="0"/>
            </a:endParaRPr>
          </a:p>
        </p:txBody>
      </p:sp>
      <p:sp>
        <p:nvSpPr>
          <p:cNvPr id="4099" name="Rectangle 3"/>
          <p:cNvSpPr>
            <a:spLocks noGrp="1" noChangeArrowheads="1"/>
          </p:cNvSpPr>
          <p:nvPr>
            <p:ph type="dt"/>
          </p:nvPr>
        </p:nvSpPr>
        <p:spPr bwMode="auto">
          <a:xfrm>
            <a:off x="3851275" y="0"/>
            <a:ext cx="2944813" cy="495300"/>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hangingPunct="1">
              <a:buClrTx/>
              <a:buSzPct val="100000"/>
              <a:buFontTx/>
              <a:buNone/>
              <a:tabLst>
                <a:tab pos="723900" algn="l"/>
                <a:tab pos="1447800" algn="l"/>
                <a:tab pos="2171700" algn="l"/>
                <a:tab pos="2895600" algn="l"/>
              </a:tabLst>
              <a:defRPr sz="1200">
                <a:solidFill>
                  <a:srgbClr val="000000"/>
                </a:solidFill>
                <a:latin typeface="Calibri" charset="0"/>
                <a:ea typeface="+mn-ea"/>
                <a:cs typeface="Arial" charset="0"/>
              </a:defRPr>
            </a:lvl1pPr>
          </a:lstStyle>
          <a:p>
            <a:pPr>
              <a:defRPr/>
            </a:pPr>
            <a:endParaRPr lang="fr-FR"/>
          </a:p>
        </p:txBody>
      </p:sp>
      <p:sp>
        <p:nvSpPr>
          <p:cNvPr id="15365" name="Rectangle 4"/>
          <p:cNvSpPr>
            <a:spLocks noGrp="1" noRot="1" noChangeAspect="1" noChangeArrowheads="1"/>
          </p:cNvSpPr>
          <p:nvPr>
            <p:ph type="sldImg"/>
          </p:nvPr>
        </p:nvSpPr>
        <p:spPr bwMode="auto">
          <a:xfrm>
            <a:off x="919163" y="744538"/>
            <a:ext cx="4959350" cy="3719512"/>
          </a:xfrm>
          <a:prstGeom prst="rect">
            <a:avLst/>
          </a:prstGeom>
          <a:noFill/>
          <a:ln w="126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p:nvPr>
        </p:nvSpPr>
        <p:spPr bwMode="auto">
          <a:xfrm>
            <a:off x="679450" y="4714875"/>
            <a:ext cx="5438775" cy="4464050"/>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endParaRPr lang="en-US" noProof="0" smtClean="0"/>
          </a:p>
        </p:txBody>
      </p:sp>
      <p:sp>
        <p:nvSpPr>
          <p:cNvPr id="15367" name="Text Box 6"/>
          <p:cNvSpPr txBox="1">
            <a:spLocks noChangeArrowheads="1"/>
          </p:cNvSpPr>
          <p:nvPr/>
        </p:nvSpPr>
        <p:spPr bwMode="auto">
          <a:xfrm>
            <a:off x="0" y="9426575"/>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en-US" altLang="en-US">
              <a:cs typeface="Arial" panose="020B0604020202020204" pitchFamily="34" charset="0"/>
            </a:endParaRPr>
          </a:p>
        </p:txBody>
      </p:sp>
      <p:sp>
        <p:nvSpPr>
          <p:cNvPr id="4103" name="Rectangle 7"/>
          <p:cNvSpPr>
            <a:spLocks noGrp="1" noChangeArrowheads="1"/>
          </p:cNvSpPr>
          <p:nvPr>
            <p:ph type="sldNum"/>
          </p:nvPr>
        </p:nvSpPr>
        <p:spPr bwMode="auto">
          <a:xfrm>
            <a:off x="3851275" y="9426575"/>
            <a:ext cx="2944813" cy="495300"/>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eaLnBrk="1" hangingPunct="1">
              <a:buSzPct val="100000"/>
              <a:tabLst>
                <a:tab pos="723900" algn="l"/>
                <a:tab pos="1447800" algn="l"/>
                <a:tab pos="2171700" algn="l"/>
                <a:tab pos="2895600" algn="l"/>
              </a:tabLst>
              <a:defRPr sz="1200">
                <a:solidFill>
                  <a:srgbClr val="000000"/>
                </a:solidFill>
                <a:latin typeface="Calibri" panose="020F0502020204030204" pitchFamily="34" charset="0"/>
                <a:cs typeface="Arial" panose="020B0604020202020204" pitchFamily="34" charset="0"/>
              </a:defRPr>
            </a:lvl1pPr>
          </a:lstStyle>
          <a:p>
            <a:pPr>
              <a:defRPr/>
            </a:pPr>
            <a:fld id="{385AEB9C-5C61-4139-960A-A7A35C2C569A}" type="slidenum">
              <a:rPr lang="fr-BE" altLang="en-US"/>
              <a:pPr>
                <a:defRPr/>
              </a:pPr>
              <a:t>‹#›</a:t>
            </a:fld>
            <a:endParaRPr lang="fr-BE" altLang="en-US"/>
          </a:p>
        </p:txBody>
      </p:sp>
    </p:spTree>
    <p:extLst>
      <p:ext uri="{BB962C8B-B14F-4D97-AF65-F5344CB8AC3E}">
        <p14:creationId xmlns:p14="http://schemas.microsoft.com/office/powerpoint/2010/main" val="3296009998"/>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00D240B7-C149-45F9-98DA-4BD90B21F84D}" type="slidenum">
              <a:rPr lang="fr-BE" altLang="en-US" smtClean="0">
                <a:latin typeface="Calibri" panose="020F0502020204030204" pitchFamily="34" charset="0"/>
                <a:cs typeface="Lucida Sans Unicode" panose="020B0602030504020204" pitchFamily="34" charset="0"/>
              </a:rPr>
              <a:pPr>
                <a:spcBef>
                  <a:spcPct val="0"/>
                </a:spcBef>
                <a:buClrTx/>
                <a:buFontTx/>
                <a:buNone/>
              </a:pPr>
              <a:t>1</a:t>
            </a:fld>
            <a:endParaRPr lang="fr-BE" altLang="en-US" smtClean="0">
              <a:latin typeface="Calibri" panose="020F0502020204030204" pitchFamily="34" charset="0"/>
              <a:cs typeface="Lucida Sans Unicode" panose="020B0602030504020204" pitchFamily="34" charset="0"/>
            </a:endParaRPr>
          </a:p>
        </p:txBody>
      </p:sp>
      <p:sp>
        <p:nvSpPr>
          <p:cNvPr id="18435" name="Text Box 1"/>
          <p:cNvSpPr txBox="1">
            <a:spLocks noChangeArrowheads="1"/>
          </p:cNvSpPr>
          <p:nvPr/>
        </p:nvSpPr>
        <p:spPr bwMode="auto">
          <a:xfrm>
            <a:off x="3851275" y="9426575"/>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E2B9C2C4-F7CC-4068-8F9D-D7D4CA861637}" type="slidenum">
              <a:rPr lang="fr-BE" altLang="en-US">
                <a:solidFill>
                  <a:srgbClr val="FFFFFF"/>
                </a:solidFill>
                <a:latin typeface="Calibri" panose="020F0502020204030204" pitchFamily="34" charset="0"/>
              </a:rPr>
              <a:pPr algn="r" eaLnBrk="1" hangingPunct="1">
                <a:spcBef>
                  <a:spcPct val="0"/>
                </a:spcBef>
                <a:buClrTx/>
                <a:buFontTx/>
                <a:buNone/>
              </a:pPr>
              <a:t>1</a:t>
            </a:fld>
            <a:endParaRPr lang="fr-BE" altLang="en-US">
              <a:solidFill>
                <a:srgbClr val="FFFFFF"/>
              </a:solidFill>
              <a:latin typeface="Calibri" panose="020F0502020204030204" pitchFamily="34" charset="0"/>
            </a:endParaRPr>
          </a:p>
        </p:txBody>
      </p:sp>
      <p:sp>
        <p:nvSpPr>
          <p:cNvPr id="18436" name="Rectangle 2"/>
          <p:cNvSpPr>
            <a:spLocks noGrp="1" noRot="1" noChangeAspect="1" noChangeArrowheads="1" noTextEdit="1"/>
          </p:cNvSpPr>
          <p:nvPr>
            <p:ph type="sldImg"/>
          </p:nvPr>
        </p:nvSpPr>
        <p:spPr>
          <a:xfrm>
            <a:off x="1111250" y="812800"/>
            <a:ext cx="5341938" cy="4005263"/>
          </a:xfrm>
          <a:solidFill>
            <a:srgbClr val="FFFFFF"/>
          </a:solidFill>
          <a:ln/>
        </p:spPr>
      </p:sp>
      <p:sp>
        <p:nvSpPr>
          <p:cNvPr id="18437" name="Text Box 3"/>
          <p:cNvSpPr>
            <a:spLocks noGrp="1" noChangeArrowheads="1"/>
          </p:cNvSpPr>
          <p:nvPr>
            <p:ph type="body" idx="1"/>
          </p:nvPr>
        </p:nvSpPr>
        <p:spPr>
          <a:xfrm>
            <a:off x="755650" y="5073650"/>
            <a:ext cx="6054725" cy="48085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tIns="45000" bIns="45000"/>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BE" altLang="en-US" sz="2000" smtClean="0">
                <a:latin typeface="Arial" panose="020B0604020202020204" pitchFamily="34" charset="0"/>
                <a:ea typeface="Lucida Sans Unicode" panose="020B0602030504020204" pitchFamily="34" charset="0"/>
                <a:cs typeface="Lucida Sans Unicode" panose="020B0602030504020204" pitchFamily="34" charset="0"/>
              </a:rPr>
              <a:t>Hello</a:t>
            </a:r>
          </a:p>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BE" altLang="en-US" sz="2000" smtClean="0">
                <a:latin typeface="Arial" panose="020B0604020202020204" pitchFamily="34" charset="0"/>
                <a:ea typeface="Lucida Sans Unicode" panose="020B0602030504020204" pitchFamily="34" charset="0"/>
                <a:cs typeface="Lucida Sans Unicode" panose="020B0602030504020204" pitchFamily="34" charset="0"/>
              </a:rPr>
              <a:t>My name is Tara Chapman. My phd is on</a:t>
            </a:r>
          </a:p>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fr-BE" altLang="en-US" sz="2000" smtClean="0">
              <a:latin typeface="Arial" panose="020B0604020202020204" pitchFamily="34" charset="0"/>
              <a:ea typeface="Lucida Sans Unicode" panose="020B0602030504020204" pitchFamily="34" charset="0"/>
              <a:cs typeface="Lucida Sans Unicode" panose="020B0602030504020204" pitchFamily="34" charset="0"/>
            </a:endParaRPr>
          </a:p>
        </p:txBody>
      </p:sp>
      <p:sp>
        <p:nvSpPr>
          <p:cNvPr id="18438" name="Text Box 4"/>
          <p:cNvSpPr txBox="1">
            <a:spLocks noChangeArrowheads="1"/>
          </p:cNvSpPr>
          <p:nvPr/>
        </p:nvSpPr>
        <p:spPr bwMode="auto">
          <a:xfrm>
            <a:off x="0" y="0"/>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fld id="{16567CBA-6BA5-4137-AE1E-179426B23ADA}" type="slidenum">
              <a:rPr lang="fr-BE" altLang="en-US" sz="1800">
                <a:solidFill>
                  <a:srgbClr val="FFFFFF"/>
                </a:solidFill>
                <a:latin typeface="Calibri" panose="020F0502020204030204" pitchFamily="34" charset="0"/>
              </a:rPr>
              <a:pPr eaLnBrk="1" hangingPunct="1">
                <a:spcBef>
                  <a:spcPct val="0"/>
                </a:spcBef>
                <a:buClrTx/>
                <a:buFontTx/>
                <a:buNone/>
              </a:pPr>
              <a:t>1</a:t>
            </a:fld>
            <a:endParaRPr lang="fr-BE" altLang="en-US" sz="1800">
              <a:solidFill>
                <a:srgbClr val="FFFFFF"/>
              </a:solidFill>
              <a:latin typeface="Calibri" panose="020F0502020204030204" pitchFamily="34" charset="0"/>
            </a:endParaRPr>
          </a:p>
        </p:txBody>
      </p:sp>
    </p:spTree>
    <p:extLst>
      <p:ext uri="{BB962C8B-B14F-4D97-AF65-F5344CB8AC3E}">
        <p14:creationId xmlns:p14="http://schemas.microsoft.com/office/powerpoint/2010/main" val="602487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098923A5-AB88-49A3-8F89-632E33ABC2DB}" type="slidenum">
              <a:rPr lang="fr-BE" altLang="en-US" smtClean="0">
                <a:latin typeface="Calibri" panose="020F0502020204030204" pitchFamily="34" charset="0"/>
                <a:cs typeface="Lucida Sans Unicode" panose="020B0602030504020204" pitchFamily="34" charset="0"/>
              </a:rPr>
              <a:pPr>
                <a:spcBef>
                  <a:spcPct val="0"/>
                </a:spcBef>
                <a:buClrTx/>
                <a:buFontTx/>
                <a:buNone/>
              </a:pPr>
              <a:t>11</a:t>
            </a:fld>
            <a:endParaRPr lang="fr-BE" altLang="en-US" smtClean="0">
              <a:latin typeface="Calibri" panose="020F0502020204030204" pitchFamily="34" charset="0"/>
              <a:cs typeface="Lucida Sans Unicode" panose="020B0602030504020204" pitchFamily="34" charset="0"/>
            </a:endParaRPr>
          </a:p>
        </p:txBody>
      </p:sp>
      <p:sp>
        <p:nvSpPr>
          <p:cNvPr id="24579" name="Rectangle 1"/>
          <p:cNvSpPr>
            <a:spLocks noGrp="1" noRot="1" noChangeAspect="1" noChangeArrowheads="1" noTextEdit="1"/>
          </p:cNvSpPr>
          <p:nvPr>
            <p:ph type="sldImg"/>
          </p:nvPr>
        </p:nvSpPr>
        <p:spPr>
          <a:xfrm>
            <a:off x="919163" y="744538"/>
            <a:ext cx="4960937" cy="3721100"/>
          </a:xfrm>
          <a:solidFill>
            <a:srgbClr val="FFFFFF"/>
          </a:solidFill>
          <a:ln/>
        </p:spPr>
      </p:sp>
      <p:sp>
        <p:nvSpPr>
          <p:cNvPr id="24580" name="Text Box 2"/>
          <p:cNvSpPr>
            <a:spLocks noGrp="1" noChangeArrowheads="1"/>
          </p:cNvSpPr>
          <p:nvPr>
            <p:ph type="body" idx="1"/>
          </p:nvPr>
        </p:nvSpPr>
        <p:spPr>
          <a:xfrm>
            <a:off x="679450" y="4714875"/>
            <a:ext cx="5440363" cy="4856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GB" altLang="en-US" smtClean="0">
                <a:latin typeface="Times New Roman" panose="02020603050405020304" pitchFamily="18" charset="0"/>
              </a:rPr>
              <a:t>This project aims to utilise the existing digital collection of Neandertal and AMH fossils which are housed at the Royal Belgian Institute of Natural Sciences and to showcase the reconstructed Spy skeleton to highlight Belgian scientific and cultural heritage as well the current state of the art research in Belgium. There are four aspects to the project:</a:t>
            </a:r>
          </a:p>
          <a:p>
            <a:r>
              <a:rPr lang="en-GB" altLang="en-US" smtClean="0">
                <a:latin typeface="Times New Roman" panose="02020603050405020304" pitchFamily="18" charset="0"/>
              </a:rPr>
              <a:t>1) improvement of existing 'lhpFusionBox' software to make this programme fully adapted to the needs of paleoanthropologists,</a:t>
            </a:r>
          </a:p>
          <a:p>
            <a:r>
              <a:rPr lang="en-GB" altLang="en-US" smtClean="0">
                <a:latin typeface="Times New Roman" panose="02020603050405020304" pitchFamily="18" charset="0"/>
              </a:rPr>
              <a:t>2)the creation of a serious game using the reconstructed Spy II skeleton and body,</a:t>
            </a:r>
          </a:p>
          <a:p>
            <a:r>
              <a:rPr lang="en-GB" altLang="en-US" smtClean="0">
                <a:latin typeface="Times New Roman" panose="02020603050405020304" pitchFamily="18" charset="0"/>
              </a:rPr>
              <a:t>3)to prepare the reconstructed 3D Spy II Neandertal and other Neandertal fossil specimens for 3D printing and then place these fossils online and freely available</a:t>
            </a:r>
          </a:p>
          <a:p>
            <a:r>
              <a:rPr lang="en-GB" altLang="en-US" smtClean="0">
                <a:latin typeface="Times New Roman" panose="02020603050405020304" pitchFamily="18" charset="0"/>
              </a:rPr>
              <a:t>4) to create an interactive website which will serve as an educational experience on Neandertals, who are often portrayed in the public as cavemen, stupid brutish and more ape like than modern humans.</a:t>
            </a:r>
          </a:p>
          <a:p>
            <a:pPr>
              <a:spcBef>
                <a:spcPts val="450"/>
              </a:spcBef>
              <a:buClrTx/>
              <a:buFontTx/>
              <a:buNone/>
            </a:pPr>
            <a:endParaRPr lang="en-GB" altLang="en-US" smtClean="0">
              <a:latin typeface="Times New Roman" panose="02020603050405020304" pitchFamily="18" charset="0"/>
            </a:endParaRPr>
          </a:p>
        </p:txBody>
      </p:sp>
      <p:sp>
        <p:nvSpPr>
          <p:cNvPr id="24581" name="Text Box 3"/>
          <p:cNvSpPr txBox="1">
            <a:spLocks noChangeArrowheads="1"/>
          </p:cNvSpPr>
          <p:nvPr/>
        </p:nvSpPr>
        <p:spPr bwMode="auto">
          <a:xfrm>
            <a:off x="3851275" y="9426575"/>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80A032C3-E4C3-449D-8348-37E119A0681F}" type="slidenum">
              <a:rPr lang="fr-BE" altLang="en-US">
                <a:solidFill>
                  <a:srgbClr val="FFFFFF"/>
                </a:solidFill>
                <a:latin typeface="Calibri" panose="020F0502020204030204" pitchFamily="34" charset="0"/>
              </a:rPr>
              <a:pPr algn="r" eaLnBrk="1" hangingPunct="1">
                <a:spcBef>
                  <a:spcPct val="0"/>
                </a:spcBef>
                <a:buClrTx/>
                <a:buFontTx/>
                <a:buNone/>
              </a:pPr>
              <a:t>11</a:t>
            </a:fld>
            <a:endParaRPr lang="fr-BE" altLang="en-US">
              <a:solidFill>
                <a:srgbClr val="FFFFFF"/>
              </a:solidFill>
              <a:latin typeface="Calibri" panose="020F0502020204030204" pitchFamily="34" charset="0"/>
            </a:endParaRPr>
          </a:p>
        </p:txBody>
      </p:sp>
    </p:spTree>
    <p:extLst>
      <p:ext uri="{BB962C8B-B14F-4D97-AF65-F5344CB8AC3E}">
        <p14:creationId xmlns:p14="http://schemas.microsoft.com/office/powerpoint/2010/main" val="29137928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098923A5-AB88-49A3-8F89-632E33ABC2DB}" type="slidenum">
              <a:rPr lang="fr-BE" altLang="en-US" smtClean="0">
                <a:latin typeface="Calibri" panose="020F0502020204030204" pitchFamily="34" charset="0"/>
                <a:cs typeface="Lucida Sans Unicode" panose="020B0602030504020204" pitchFamily="34" charset="0"/>
              </a:rPr>
              <a:pPr>
                <a:spcBef>
                  <a:spcPct val="0"/>
                </a:spcBef>
                <a:buClrTx/>
                <a:buFontTx/>
                <a:buNone/>
              </a:pPr>
              <a:t>12</a:t>
            </a:fld>
            <a:endParaRPr lang="fr-BE" altLang="en-US" smtClean="0">
              <a:latin typeface="Calibri" panose="020F0502020204030204" pitchFamily="34" charset="0"/>
              <a:cs typeface="Lucida Sans Unicode" panose="020B0602030504020204" pitchFamily="34" charset="0"/>
            </a:endParaRPr>
          </a:p>
        </p:txBody>
      </p:sp>
      <p:sp>
        <p:nvSpPr>
          <p:cNvPr id="24579" name="Rectangle 1"/>
          <p:cNvSpPr>
            <a:spLocks noGrp="1" noRot="1" noChangeAspect="1" noChangeArrowheads="1" noTextEdit="1"/>
          </p:cNvSpPr>
          <p:nvPr>
            <p:ph type="sldImg"/>
          </p:nvPr>
        </p:nvSpPr>
        <p:spPr>
          <a:xfrm>
            <a:off x="919163" y="744538"/>
            <a:ext cx="4960937" cy="3721100"/>
          </a:xfrm>
          <a:solidFill>
            <a:srgbClr val="FFFFFF"/>
          </a:solidFill>
          <a:ln/>
        </p:spPr>
      </p:sp>
      <p:sp>
        <p:nvSpPr>
          <p:cNvPr id="24580" name="Text Box 2"/>
          <p:cNvSpPr>
            <a:spLocks noGrp="1" noChangeArrowheads="1"/>
          </p:cNvSpPr>
          <p:nvPr>
            <p:ph type="body" idx="1"/>
          </p:nvPr>
        </p:nvSpPr>
        <p:spPr>
          <a:xfrm>
            <a:off x="679450" y="4714875"/>
            <a:ext cx="5440363" cy="4856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GB" altLang="en-US" smtClean="0">
                <a:latin typeface="Times New Roman" panose="02020603050405020304" pitchFamily="18" charset="0"/>
              </a:rPr>
              <a:t>This project aims to utilise the existing digital collection of Neandertal and AMH fossils which are housed at the Royal Belgian Institute of Natural Sciences and to showcase the reconstructed Spy skeleton to highlight Belgian scientific and cultural heritage as well the current state of the art research in Belgium. There are four aspects to the project:</a:t>
            </a:r>
          </a:p>
          <a:p>
            <a:r>
              <a:rPr lang="en-GB" altLang="en-US" smtClean="0">
                <a:latin typeface="Times New Roman" panose="02020603050405020304" pitchFamily="18" charset="0"/>
              </a:rPr>
              <a:t>1) improvement of existing 'lhpFusionBox' software to make this programme fully adapted to the needs of paleoanthropologists,</a:t>
            </a:r>
          </a:p>
          <a:p>
            <a:r>
              <a:rPr lang="en-GB" altLang="en-US" smtClean="0">
                <a:latin typeface="Times New Roman" panose="02020603050405020304" pitchFamily="18" charset="0"/>
              </a:rPr>
              <a:t>2)the creation of a serious game using the reconstructed Spy II skeleton and body,</a:t>
            </a:r>
          </a:p>
          <a:p>
            <a:r>
              <a:rPr lang="en-GB" altLang="en-US" smtClean="0">
                <a:latin typeface="Times New Roman" panose="02020603050405020304" pitchFamily="18" charset="0"/>
              </a:rPr>
              <a:t>3)to prepare the reconstructed 3D Spy II Neandertal and other Neandertal fossil specimens for 3D printing and then place these fossils online and freely available</a:t>
            </a:r>
          </a:p>
          <a:p>
            <a:r>
              <a:rPr lang="en-GB" altLang="en-US" smtClean="0">
                <a:latin typeface="Times New Roman" panose="02020603050405020304" pitchFamily="18" charset="0"/>
              </a:rPr>
              <a:t>4) to create an interactive website which will serve as an educational experience on Neandertals, who are often portrayed in the public as cavemen, stupid brutish and more ape like than modern humans.</a:t>
            </a:r>
          </a:p>
          <a:p>
            <a:pPr>
              <a:spcBef>
                <a:spcPts val="450"/>
              </a:spcBef>
              <a:buClrTx/>
              <a:buFontTx/>
              <a:buNone/>
            </a:pPr>
            <a:endParaRPr lang="en-GB" altLang="en-US" smtClean="0">
              <a:latin typeface="Times New Roman" panose="02020603050405020304" pitchFamily="18" charset="0"/>
            </a:endParaRPr>
          </a:p>
        </p:txBody>
      </p:sp>
      <p:sp>
        <p:nvSpPr>
          <p:cNvPr id="24581" name="Text Box 3"/>
          <p:cNvSpPr txBox="1">
            <a:spLocks noChangeArrowheads="1"/>
          </p:cNvSpPr>
          <p:nvPr/>
        </p:nvSpPr>
        <p:spPr bwMode="auto">
          <a:xfrm>
            <a:off x="3851275" y="9426575"/>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80A032C3-E4C3-449D-8348-37E119A0681F}" type="slidenum">
              <a:rPr lang="fr-BE" altLang="en-US">
                <a:solidFill>
                  <a:srgbClr val="FFFFFF"/>
                </a:solidFill>
                <a:latin typeface="Calibri" panose="020F0502020204030204" pitchFamily="34" charset="0"/>
              </a:rPr>
              <a:pPr algn="r" eaLnBrk="1" hangingPunct="1">
                <a:spcBef>
                  <a:spcPct val="0"/>
                </a:spcBef>
                <a:buClrTx/>
                <a:buFontTx/>
                <a:buNone/>
              </a:pPr>
              <a:t>12</a:t>
            </a:fld>
            <a:endParaRPr lang="fr-BE" altLang="en-US">
              <a:solidFill>
                <a:srgbClr val="FFFFFF"/>
              </a:solidFill>
              <a:latin typeface="Calibri" panose="020F0502020204030204" pitchFamily="34" charset="0"/>
            </a:endParaRPr>
          </a:p>
        </p:txBody>
      </p:sp>
    </p:spTree>
    <p:extLst>
      <p:ext uri="{BB962C8B-B14F-4D97-AF65-F5344CB8AC3E}">
        <p14:creationId xmlns:p14="http://schemas.microsoft.com/office/powerpoint/2010/main" val="16833037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098923A5-AB88-49A3-8F89-632E33ABC2DB}" type="slidenum">
              <a:rPr lang="fr-BE" altLang="en-US" smtClean="0">
                <a:latin typeface="Calibri" panose="020F0502020204030204" pitchFamily="34" charset="0"/>
                <a:cs typeface="Lucida Sans Unicode" panose="020B0602030504020204" pitchFamily="34" charset="0"/>
              </a:rPr>
              <a:pPr>
                <a:spcBef>
                  <a:spcPct val="0"/>
                </a:spcBef>
                <a:buClrTx/>
                <a:buFontTx/>
                <a:buNone/>
              </a:pPr>
              <a:t>13</a:t>
            </a:fld>
            <a:endParaRPr lang="fr-BE" altLang="en-US" smtClean="0">
              <a:latin typeface="Calibri" panose="020F0502020204030204" pitchFamily="34" charset="0"/>
              <a:cs typeface="Lucida Sans Unicode" panose="020B0602030504020204" pitchFamily="34" charset="0"/>
            </a:endParaRPr>
          </a:p>
        </p:txBody>
      </p:sp>
      <p:sp>
        <p:nvSpPr>
          <p:cNvPr id="24579" name="Rectangle 1"/>
          <p:cNvSpPr>
            <a:spLocks noGrp="1" noRot="1" noChangeAspect="1" noChangeArrowheads="1" noTextEdit="1"/>
          </p:cNvSpPr>
          <p:nvPr>
            <p:ph type="sldImg"/>
          </p:nvPr>
        </p:nvSpPr>
        <p:spPr>
          <a:xfrm>
            <a:off x="919163" y="744538"/>
            <a:ext cx="4960937" cy="3721100"/>
          </a:xfrm>
          <a:solidFill>
            <a:srgbClr val="FFFFFF"/>
          </a:solidFill>
          <a:ln/>
        </p:spPr>
      </p:sp>
      <p:sp>
        <p:nvSpPr>
          <p:cNvPr id="24580" name="Text Box 2"/>
          <p:cNvSpPr>
            <a:spLocks noGrp="1" noChangeArrowheads="1"/>
          </p:cNvSpPr>
          <p:nvPr>
            <p:ph type="body" idx="1"/>
          </p:nvPr>
        </p:nvSpPr>
        <p:spPr>
          <a:xfrm>
            <a:off x="679450" y="4714875"/>
            <a:ext cx="5440363" cy="4856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GB" altLang="en-US" smtClean="0">
                <a:latin typeface="Times New Roman" panose="02020603050405020304" pitchFamily="18" charset="0"/>
              </a:rPr>
              <a:t>This project aims to utilise the existing digital collection of Neandertal and AMH fossils which are housed at the Royal Belgian Institute of Natural Sciences and to showcase the reconstructed Spy skeleton to highlight Belgian scientific and cultural heritage as well the current state of the art research in Belgium. There are four aspects to the project:</a:t>
            </a:r>
          </a:p>
          <a:p>
            <a:r>
              <a:rPr lang="en-GB" altLang="en-US" smtClean="0">
                <a:latin typeface="Times New Roman" panose="02020603050405020304" pitchFamily="18" charset="0"/>
              </a:rPr>
              <a:t>1) improvement of existing 'lhpFusionBox' software to make this programme fully adapted to the needs of paleoanthropologists,</a:t>
            </a:r>
          </a:p>
          <a:p>
            <a:r>
              <a:rPr lang="en-GB" altLang="en-US" smtClean="0">
                <a:latin typeface="Times New Roman" panose="02020603050405020304" pitchFamily="18" charset="0"/>
              </a:rPr>
              <a:t>2)the creation of a serious game using the reconstructed Spy II skeleton and body,</a:t>
            </a:r>
          </a:p>
          <a:p>
            <a:r>
              <a:rPr lang="en-GB" altLang="en-US" smtClean="0">
                <a:latin typeface="Times New Roman" panose="02020603050405020304" pitchFamily="18" charset="0"/>
              </a:rPr>
              <a:t>3)to prepare the reconstructed 3D Spy II Neandertal and other Neandertal fossil specimens for 3D printing and then place these fossils online and freely available</a:t>
            </a:r>
          </a:p>
          <a:p>
            <a:r>
              <a:rPr lang="en-GB" altLang="en-US" smtClean="0">
                <a:latin typeface="Times New Roman" panose="02020603050405020304" pitchFamily="18" charset="0"/>
              </a:rPr>
              <a:t>4) to create an interactive website which will serve as an educational experience on Neandertals, who are often portrayed in the public as cavemen, stupid brutish and more ape like than modern humans.</a:t>
            </a:r>
          </a:p>
          <a:p>
            <a:pPr>
              <a:spcBef>
                <a:spcPts val="450"/>
              </a:spcBef>
              <a:buClrTx/>
              <a:buFontTx/>
              <a:buNone/>
            </a:pPr>
            <a:endParaRPr lang="en-GB" altLang="en-US" smtClean="0">
              <a:latin typeface="Times New Roman" panose="02020603050405020304" pitchFamily="18" charset="0"/>
            </a:endParaRPr>
          </a:p>
        </p:txBody>
      </p:sp>
      <p:sp>
        <p:nvSpPr>
          <p:cNvPr id="24581" name="Text Box 3"/>
          <p:cNvSpPr txBox="1">
            <a:spLocks noChangeArrowheads="1"/>
          </p:cNvSpPr>
          <p:nvPr/>
        </p:nvSpPr>
        <p:spPr bwMode="auto">
          <a:xfrm>
            <a:off x="3851275" y="9426575"/>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80A032C3-E4C3-449D-8348-37E119A0681F}" type="slidenum">
              <a:rPr lang="fr-BE" altLang="en-US">
                <a:solidFill>
                  <a:srgbClr val="FFFFFF"/>
                </a:solidFill>
                <a:latin typeface="Calibri" panose="020F0502020204030204" pitchFamily="34" charset="0"/>
              </a:rPr>
              <a:pPr algn="r" eaLnBrk="1" hangingPunct="1">
                <a:spcBef>
                  <a:spcPct val="0"/>
                </a:spcBef>
                <a:buClrTx/>
                <a:buFontTx/>
                <a:buNone/>
              </a:pPr>
              <a:t>13</a:t>
            </a:fld>
            <a:endParaRPr lang="fr-BE" altLang="en-US">
              <a:solidFill>
                <a:srgbClr val="FFFFFF"/>
              </a:solidFill>
              <a:latin typeface="Calibri" panose="020F0502020204030204" pitchFamily="34" charset="0"/>
            </a:endParaRPr>
          </a:p>
        </p:txBody>
      </p:sp>
    </p:spTree>
    <p:extLst>
      <p:ext uri="{BB962C8B-B14F-4D97-AF65-F5344CB8AC3E}">
        <p14:creationId xmlns:p14="http://schemas.microsoft.com/office/powerpoint/2010/main" val="23674980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B8E726BA-09C2-40F9-B936-BA5E1CE8D6DF}" type="slidenum">
              <a:rPr lang="fr-BE" altLang="en-US" smtClean="0">
                <a:latin typeface="Calibri" panose="020F0502020204030204" pitchFamily="34" charset="0"/>
                <a:cs typeface="Lucida Sans Unicode" panose="020B0602030504020204" pitchFamily="34" charset="0"/>
              </a:rPr>
              <a:pPr>
                <a:spcBef>
                  <a:spcPct val="0"/>
                </a:spcBef>
                <a:buClrTx/>
                <a:buFontTx/>
                <a:buNone/>
              </a:pPr>
              <a:t>14</a:t>
            </a:fld>
            <a:endParaRPr lang="fr-BE" altLang="en-US" smtClean="0">
              <a:latin typeface="Calibri" panose="020F0502020204030204" pitchFamily="34" charset="0"/>
              <a:cs typeface="Lucida Sans Unicode" panose="020B0602030504020204" pitchFamily="34" charset="0"/>
            </a:endParaRPr>
          </a:p>
        </p:txBody>
      </p:sp>
      <p:sp>
        <p:nvSpPr>
          <p:cNvPr id="79875" name="Rectangle 1"/>
          <p:cNvSpPr>
            <a:spLocks noGrp="1" noRot="1" noChangeAspect="1" noChangeArrowheads="1" noTextEdit="1"/>
          </p:cNvSpPr>
          <p:nvPr>
            <p:ph type="sldImg"/>
          </p:nvPr>
        </p:nvSpPr>
        <p:spPr>
          <a:xfrm>
            <a:off x="919163" y="744538"/>
            <a:ext cx="4960937" cy="3721100"/>
          </a:xfrm>
          <a:solidFill>
            <a:srgbClr val="FFFFFF"/>
          </a:solidFill>
          <a:ln/>
        </p:spPr>
      </p:sp>
      <p:sp>
        <p:nvSpPr>
          <p:cNvPr id="79876" name="Text Box 2"/>
          <p:cNvSpPr>
            <a:spLocks noGrp="1" noChangeArrowheads="1"/>
          </p:cNvSpPr>
          <p:nvPr>
            <p:ph type="body" idx="1"/>
          </p:nvPr>
        </p:nvSpPr>
        <p:spPr>
          <a:xfrm>
            <a:off x="679450" y="4714875"/>
            <a:ext cx="5440363" cy="4856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GB" altLang="en-US" smtClean="0">
                <a:latin typeface="Times New Roman" panose="02020603050405020304" pitchFamily="18" charset="0"/>
              </a:rPr>
              <a:t>This project aims to utilise the existing digital collection of Neandertal and AMH fossils which are housed at the Royal Belgian Institute of Natural Sciences and to showcase the reconstructed Spy skeleton to highlight Belgian scientific and cultural heritage as well the current state of the art research in Belgium. There are four aspects to the project:</a:t>
            </a:r>
          </a:p>
          <a:p>
            <a:r>
              <a:rPr lang="en-GB" altLang="en-US" smtClean="0">
                <a:latin typeface="Times New Roman" panose="02020603050405020304" pitchFamily="18" charset="0"/>
              </a:rPr>
              <a:t>1) improvement of existing 'lhpFusionBox' software to make this programme fully adapted to the needs of paleoanthropologists,</a:t>
            </a:r>
          </a:p>
          <a:p>
            <a:r>
              <a:rPr lang="en-GB" altLang="en-US" smtClean="0">
                <a:latin typeface="Times New Roman" panose="02020603050405020304" pitchFamily="18" charset="0"/>
              </a:rPr>
              <a:t>2)the creation of a serious game using the reconstructed Spy II skeleton and body,</a:t>
            </a:r>
          </a:p>
          <a:p>
            <a:r>
              <a:rPr lang="en-GB" altLang="en-US" smtClean="0">
                <a:latin typeface="Times New Roman" panose="02020603050405020304" pitchFamily="18" charset="0"/>
              </a:rPr>
              <a:t>3)to prepare the reconstructed 3D Spy II Neandertal and other Neandertal fossil specimens for 3D printing and then place these fossils online and freely available</a:t>
            </a:r>
          </a:p>
          <a:p>
            <a:r>
              <a:rPr lang="en-GB" altLang="en-US" smtClean="0">
                <a:latin typeface="Times New Roman" panose="02020603050405020304" pitchFamily="18" charset="0"/>
              </a:rPr>
              <a:t>4) to create an interactive website which will serve as an educational experience on Neandertals, who are often portrayed in the public as cavemen, stupid brutish and more ape like than modern humans.</a:t>
            </a:r>
          </a:p>
          <a:p>
            <a:pPr>
              <a:spcBef>
                <a:spcPts val="450"/>
              </a:spcBef>
              <a:buClrTx/>
              <a:buFontTx/>
              <a:buNone/>
            </a:pPr>
            <a:endParaRPr lang="en-GB" altLang="en-US" smtClean="0">
              <a:latin typeface="Times New Roman" panose="02020603050405020304" pitchFamily="18" charset="0"/>
            </a:endParaRPr>
          </a:p>
        </p:txBody>
      </p:sp>
      <p:sp>
        <p:nvSpPr>
          <p:cNvPr id="79877" name="Text Box 3"/>
          <p:cNvSpPr txBox="1">
            <a:spLocks noChangeArrowheads="1"/>
          </p:cNvSpPr>
          <p:nvPr/>
        </p:nvSpPr>
        <p:spPr bwMode="auto">
          <a:xfrm>
            <a:off x="3851275" y="9426575"/>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B7D0E22B-4E2C-46AA-8C62-30FFA57A5247}" type="slidenum">
              <a:rPr lang="fr-BE" altLang="en-US">
                <a:solidFill>
                  <a:srgbClr val="FFFFFF"/>
                </a:solidFill>
                <a:latin typeface="Calibri" panose="020F0502020204030204" pitchFamily="34" charset="0"/>
              </a:rPr>
              <a:pPr algn="r" eaLnBrk="1" hangingPunct="1">
                <a:spcBef>
                  <a:spcPct val="0"/>
                </a:spcBef>
                <a:buClrTx/>
                <a:buFontTx/>
                <a:buNone/>
              </a:pPr>
              <a:t>14</a:t>
            </a:fld>
            <a:endParaRPr lang="fr-BE" altLang="en-US">
              <a:solidFill>
                <a:srgbClr val="FFFFFF"/>
              </a:solidFill>
              <a:latin typeface="Calibri" panose="020F0502020204030204" pitchFamily="34" charset="0"/>
            </a:endParaRPr>
          </a:p>
        </p:txBody>
      </p:sp>
    </p:spTree>
    <p:extLst>
      <p:ext uri="{BB962C8B-B14F-4D97-AF65-F5344CB8AC3E}">
        <p14:creationId xmlns:p14="http://schemas.microsoft.com/office/powerpoint/2010/main" val="41415802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098923A5-AB88-49A3-8F89-632E33ABC2DB}" type="slidenum">
              <a:rPr lang="fr-BE" altLang="en-US" smtClean="0">
                <a:latin typeface="Calibri" panose="020F0502020204030204" pitchFamily="34" charset="0"/>
                <a:cs typeface="Lucida Sans Unicode" panose="020B0602030504020204" pitchFamily="34" charset="0"/>
              </a:rPr>
              <a:pPr>
                <a:spcBef>
                  <a:spcPct val="0"/>
                </a:spcBef>
                <a:buClrTx/>
                <a:buFontTx/>
                <a:buNone/>
              </a:pPr>
              <a:t>15</a:t>
            </a:fld>
            <a:endParaRPr lang="fr-BE" altLang="en-US" smtClean="0">
              <a:latin typeface="Calibri" panose="020F0502020204030204" pitchFamily="34" charset="0"/>
              <a:cs typeface="Lucida Sans Unicode" panose="020B0602030504020204" pitchFamily="34" charset="0"/>
            </a:endParaRPr>
          </a:p>
        </p:txBody>
      </p:sp>
      <p:sp>
        <p:nvSpPr>
          <p:cNvPr id="24579" name="Rectangle 1"/>
          <p:cNvSpPr>
            <a:spLocks noGrp="1" noRot="1" noChangeAspect="1" noChangeArrowheads="1" noTextEdit="1"/>
          </p:cNvSpPr>
          <p:nvPr>
            <p:ph type="sldImg"/>
          </p:nvPr>
        </p:nvSpPr>
        <p:spPr>
          <a:xfrm>
            <a:off x="919163" y="744538"/>
            <a:ext cx="4960937" cy="3721100"/>
          </a:xfrm>
          <a:solidFill>
            <a:srgbClr val="FFFFFF"/>
          </a:solidFill>
          <a:ln/>
        </p:spPr>
      </p:sp>
      <p:sp>
        <p:nvSpPr>
          <p:cNvPr id="24580" name="Text Box 2"/>
          <p:cNvSpPr>
            <a:spLocks noGrp="1" noChangeArrowheads="1"/>
          </p:cNvSpPr>
          <p:nvPr>
            <p:ph type="body" idx="1"/>
          </p:nvPr>
        </p:nvSpPr>
        <p:spPr>
          <a:xfrm>
            <a:off x="679450" y="4714875"/>
            <a:ext cx="5440363" cy="4856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GB" altLang="en-US" smtClean="0">
                <a:latin typeface="Times New Roman" panose="02020603050405020304" pitchFamily="18" charset="0"/>
              </a:rPr>
              <a:t>This project aims to utilise the existing digital collection of Neandertal and AMH fossils which are housed at the Royal Belgian Institute of Natural Sciences and to showcase the reconstructed Spy skeleton to highlight Belgian scientific and cultural heritage as well the current state of the art research in Belgium. There are four aspects to the project:</a:t>
            </a:r>
          </a:p>
          <a:p>
            <a:r>
              <a:rPr lang="en-GB" altLang="en-US" smtClean="0">
                <a:latin typeface="Times New Roman" panose="02020603050405020304" pitchFamily="18" charset="0"/>
              </a:rPr>
              <a:t>1) improvement of existing 'lhpFusionBox' software to make this programme fully adapted to the needs of paleoanthropologists,</a:t>
            </a:r>
          </a:p>
          <a:p>
            <a:r>
              <a:rPr lang="en-GB" altLang="en-US" smtClean="0">
                <a:latin typeface="Times New Roman" panose="02020603050405020304" pitchFamily="18" charset="0"/>
              </a:rPr>
              <a:t>2)the creation of a serious game using the reconstructed Spy II skeleton and body,</a:t>
            </a:r>
          </a:p>
          <a:p>
            <a:r>
              <a:rPr lang="en-GB" altLang="en-US" smtClean="0">
                <a:latin typeface="Times New Roman" panose="02020603050405020304" pitchFamily="18" charset="0"/>
              </a:rPr>
              <a:t>3)to prepare the reconstructed 3D Spy II Neandertal and other Neandertal fossil specimens for 3D printing and then place these fossils online and freely available</a:t>
            </a:r>
          </a:p>
          <a:p>
            <a:r>
              <a:rPr lang="en-GB" altLang="en-US" smtClean="0">
                <a:latin typeface="Times New Roman" panose="02020603050405020304" pitchFamily="18" charset="0"/>
              </a:rPr>
              <a:t>4) to create an interactive website which will serve as an educational experience on Neandertals, who are often portrayed in the public as cavemen, stupid brutish and more ape like than modern humans.</a:t>
            </a:r>
          </a:p>
          <a:p>
            <a:pPr>
              <a:spcBef>
                <a:spcPts val="450"/>
              </a:spcBef>
              <a:buClrTx/>
              <a:buFontTx/>
              <a:buNone/>
            </a:pPr>
            <a:endParaRPr lang="en-GB" altLang="en-US" smtClean="0">
              <a:latin typeface="Times New Roman" panose="02020603050405020304" pitchFamily="18" charset="0"/>
            </a:endParaRPr>
          </a:p>
        </p:txBody>
      </p:sp>
      <p:sp>
        <p:nvSpPr>
          <p:cNvPr id="24581" name="Text Box 3"/>
          <p:cNvSpPr txBox="1">
            <a:spLocks noChangeArrowheads="1"/>
          </p:cNvSpPr>
          <p:nvPr/>
        </p:nvSpPr>
        <p:spPr bwMode="auto">
          <a:xfrm>
            <a:off x="3851275" y="9426575"/>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80A032C3-E4C3-449D-8348-37E119A0681F}" type="slidenum">
              <a:rPr lang="fr-BE" altLang="en-US">
                <a:solidFill>
                  <a:srgbClr val="FFFFFF"/>
                </a:solidFill>
                <a:latin typeface="Calibri" panose="020F0502020204030204" pitchFamily="34" charset="0"/>
              </a:rPr>
              <a:pPr algn="r" eaLnBrk="1" hangingPunct="1">
                <a:spcBef>
                  <a:spcPct val="0"/>
                </a:spcBef>
                <a:buClrTx/>
                <a:buFontTx/>
                <a:buNone/>
              </a:pPr>
              <a:t>15</a:t>
            </a:fld>
            <a:endParaRPr lang="fr-BE" altLang="en-US">
              <a:solidFill>
                <a:srgbClr val="FFFFFF"/>
              </a:solidFill>
              <a:latin typeface="Calibri" panose="020F0502020204030204" pitchFamily="34" charset="0"/>
            </a:endParaRPr>
          </a:p>
        </p:txBody>
      </p:sp>
    </p:spTree>
    <p:extLst>
      <p:ext uri="{BB962C8B-B14F-4D97-AF65-F5344CB8AC3E}">
        <p14:creationId xmlns:p14="http://schemas.microsoft.com/office/powerpoint/2010/main" val="26522961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BC74B6A1-B013-4E81-BB0D-4EBA476CA631}" type="slidenum">
              <a:rPr lang="fr-BE" altLang="en-US" smtClean="0">
                <a:latin typeface="Calibri" panose="020F0502020204030204" pitchFamily="34" charset="0"/>
                <a:cs typeface="Lucida Sans Unicode" panose="020B0602030504020204" pitchFamily="34" charset="0"/>
              </a:rPr>
              <a:pPr>
                <a:spcBef>
                  <a:spcPct val="0"/>
                </a:spcBef>
                <a:buClrTx/>
                <a:buFontTx/>
                <a:buNone/>
              </a:pPr>
              <a:t>16</a:t>
            </a:fld>
            <a:endParaRPr lang="fr-BE" altLang="en-US" smtClean="0">
              <a:latin typeface="Calibri" panose="020F0502020204030204" pitchFamily="34" charset="0"/>
              <a:cs typeface="Lucida Sans Unicode" panose="020B0602030504020204" pitchFamily="34" charset="0"/>
            </a:endParaRPr>
          </a:p>
        </p:txBody>
      </p:sp>
      <p:sp>
        <p:nvSpPr>
          <p:cNvPr id="69635" name="Rectangle 1"/>
          <p:cNvSpPr>
            <a:spLocks noGrp="1" noRot="1" noChangeAspect="1" noChangeArrowheads="1" noTextEdit="1"/>
          </p:cNvSpPr>
          <p:nvPr>
            <p:ph type="sldImg"/>
          </p:nvPr>
        </p:nvSpPr>
        <p:spPr>
          <a:xfrm>
            <a:off x="919163" y="744538"/>
            <a:ext cx="4960937" cy="3721100"/>
          </a:xfrm>
          <a:solidFill>
            <a:srgbClr val="FFFFFF"/>
          </a:solidFill>
          <a:ln/>
        </p:spPr>
      </p:sp>
      <p:sp>
        <p:nvSpPr>
          <p:cNvPr id="69636" name="Text Box 2"/>
          <p:cNvSpPr>
            <a:spLocks noGrp="1" noChangeArrowheads="1"/>
          </p:cNvSpPr>
          <p:nvPr>
            <p:ph type="body" idx="1"/>
          </p:nvPr>
        </p:nvSpPr>
        <p:spPr>
          <a:xfrm>
            <a:off x="679450" y="4714875"/>
            <a:ext cx="5440363" cy="4856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GB" altLang="en-US" smtClean="0">
                <a:latin typeface="Times New Roman" panose="02020603050405020304" pitchFamily="18" charset="0"/>
              </a:rPr>
              <a:t>This project aims to utilise the existing digital collection of Neandertal and AMH fossils which are housed at the Royal Belgian Institute of Natural Sciences and to showcase the reconstructed Spy skeleton to highlight Belgian scientific and cultural heritage as well the current state of the art research in Belgium. There are four aspects to the project:</a:t>
            </a:r>
          </a:p>
          <a:p>
            <a:r>
              <a:rPr lang="en-GB" altLang="en-US" smtClean="0">
                <a:latin typeface="Times New Roman" panose="02020603050405020304" pitchFamily="18" charset="0"/>
              </a:rPr>
              <a:t>1) improvement of existing 'lhpFusionBox' software to make this programme fully adapted to the needs of paleoanthropologists,</a:t>
            </a:r>
          </a:p>
          <a:p>
            <a:r>
              <a:rPr lang="en-GB" altLang="en-US" smtClean="0">
                <a:latin typeface="Times New Roman" panose="02020603050405020304" pitchFamily="18" charset="0"/>
              </a:rPr>
              <a:t>2)the creation of a serious game using the reconstructed Spy II skeleton and body,</a:t>
            </a:r>
          </a:p>
          <a:p>
            <a:r>
              <a:rPr lang="en-GB" altLang="en-US" smtClean="0">
                <a:latin typeface="Times New Roman" panose="02020603050405020304" pitchFamily="18" charset="0"/>
              </a:rPr>
              <a:t>3)to prepare the reconstructed 3D Spy II Neandertal and other Neandertal fossil specimens for 3D printing and then place these fossils online and freely available</a:t>
            </a:r>
          </a:p>
          <a:p>
            <a:r>
              <a:rPr lang="en-GB" altLang="en-US" smtClean="0">
                <a:latin typeface="Times New Roman" panose="02020603050405020304" pitchFamily="18" charset="0"/>
              </a:rPr>
              <a:t>4) to create an interactive website which will serve as an educational experience on Neandertals, who are often portrayed in the public as cavemen, stupid brutish and more ape like than modern humans.</a:t>
            </a:r>
          </a:p>
          <a:p>
            <a:pPr>
              <a:spcBef>
                <a:spcPts val="450"/>
              </a:spcBef>
              <a:buClrTx/>
              <a:buFontTx/>
              <a:buNone/>
            </a:pPr>
            <a:endParaRPr lang="en-GB" altLang="en-US" smtClean="0">
              <a:latin typeface="Times New Roman" panose="02020603050405020304" pitchFamily="18" charset="0"/>
            </a:endParaRPr>
          </a:p>
        </p:txBody>
      </p:sp>
      <p:sp>
        <p:nvSpPr>
          <p:cNvPr id="69637" name="Text Box 3"/>
          <p:cNvSpPr txBox="1">
            <a:spLocks noChangeArrowheads="1"/>
          </p:cNvSpPr>
          <p:nvPr/>
        </p:nvSpPr>
        <p:spPr bwMode="auto">
          <a:xfrm>
            <a:off x="3851275" y="9426575"/>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93479A01-4A5D-4BE7-B726-8C924BC00185}" type="slidenum">
              <a:rPr lang="fr-BE" altLang="en-US">
                <a:solidFill>
                  <a:srgbClr val="FFFFFF"/>
                </a:solidFill>
                <a:latin typeface="Calibri" panose="020F0502020204030204" pitchFamily="34" charset="0"/>
              </a:rPr>
              <a:pPr algn="r" eaLnBrk="1" hangingPunct="1">
                <a:spcBef>
                  <a:spcPct val="0"/>
                </a:spcBef>
                <a:buClrTx/>
                <a:buFontTx/>
                <a:buNone/>
              </a:pPr>
              <a:t>16</a:t>
            </a:fld>
            <a:endParaRPr lang="fr-BE" altLang="en-US">
              <a:solidFill>
                <a:srgbClr val="FFFFFF"/>
              </a:solidFill>
              <a:latin typeface="Calibri" panose="020F0502020204030204" pitchFamily="34" charset="0"/>
            </a:endParaRPr>
          </a:p>
        </p:txBody>
      </p:sp>
    </p:spTree>
    <p:extLst>
      <p:ext uri="{BB962C8B-B14F-4D97-AF65-F5344CB8AC3E}">
        <p14:creationId xmlns:p14="http://schemas.microsoft.com/office/powerpoint/2010/main" val="15405972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BA6F81CC-D6E6-4285-9315-31CA98F37CB0}" type="slidenum">
              <a:rPr lang="fr-BE" altLang="en-US" smtClean="0">
                <a:latin typeface="Calibri" panose="020F0502020204030204" pitchFamily="34" charset="0"/>
                <a:cs typeface="Lucida Sans Unicode" panose="020B0602030504020204" pitchFamily="34" charset="0"/>
              </a:rPr>
              <a:pPr>
                <a:spcBef>
                  <a:spcPct val="0"/>
                </a:spcBef>
                <a:buClrTx/>
                <a:buFontTx/>
                <a:buNone/>
              </a:pPr>
              <a:t>17</a:t>
            </a:fld>
            <a:endParaRPr lang="fr-BE" altLang="en-US" smtClean="0">
              <a:latin typeface="Calibri" panose="020F0502020204030204" pitchFamily="34" charset="0"/>
              <a:cs typeface="Lucida Sans Unicode" panose="020B0602030504020204" pitchFamily="34" charset="0"/>
            </a:endParaRPr>
          </a:p>
        </p:txBody>
      </p:sp>
      <p:sp>
        <p:nvSpPr>
          <p:cNvPr id="57347" name="Rectangle 1"/>
          <p:cNvSpPr>
            <a:spLocks noGrp="1" noRot="1" noChangeAspect="1" noChangeArrowheads="1" noTextEdit="1"/>
          </p:cNvSpPr>
          <p:nvPr>
            <p:ph type="sldImg"/>
          </p:nvPr>
        </p:nvSpPr>
        <p:spPr>
          <a:xfrm>
            <a:off x="919163" y="744538"/>
            <a:ext cx="4960937" cy="3721100"/>
          </a:xfrm>
          <a:solidFill>
            <a:srgbClr val="FFFFFF"/>
          </a:solidFill>
          <a:ln/>
        </p:spPr>
      </p:sp>
      <p:sp>
        <p:nvSpPr>
          <p:cNvPr id="57348" name="Text Box 2"/>
          <p:cNvSpPr>
            <a:spLocks noGrp="1" noChangeArrowheads="1"/>
          </p:cNvSpPr>
          <p:nvPr>
            <p:ph type="body" idx="1"/>
          </p:nvPr>
        </p:nvSpPr>
        <p:spPr>
          <a:xfrm>
            <a:off x="679450" y="4714875"/>
            <a:ext cx="5440363" cy="4856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GB" altLang="en-US" smtClean="0">
                <a:latin typeface="Times New Roman" panose="02020603050405020304" pitchFamily="18" charset="0"/>
              </a:rPr>
              <a:t>This project aims to utilise the existing digital collection of Neandertal and AMH fossils which are housed at the Royal Belgian Institute of Natural Sciences and to showcase the reconstructed Spy skeleton to highlight Belgian scientific and cultural heritage as well the current state of the art research in Belgium. There are four aspects to the project:</a:t>
            </a:r>
          </a:p>
          <a:p>
            <a:r>
              <a:rPr lang="en-GB" altLang="en-US" smtClean="0">
                <a:latin typeface="Times New Roman" panose="02020603050405020304" pitchFamily="18" charset="0"/>
              </a:rPr>
              <a:t>1) improvement of existing 'lhpFusionBox' software to make this programme fully adapted to the needs of paleoanthropologists,</a:t>
            </a:r>
          </a:p>
          <a:p>
            <a:r>
              <a:rPr lang="en-GB" altLang="en-US" smtClean="0">
                <a:latin typeface="Times New Roman" panose="02020603050405020304" pitchFamily="18" charset="0"/>
              </a:rPr>
              <a:t>2)the creation of a serious game using the reconstructed Spy II skeleton and body,</a:t>
            </a:r>
          </a:p>
          <a:p>
            <a:r>
              <a:rPr lang="en-GB" altLang="en-US" smtClean="0">
                <a:latin typeface="Times New Roman" panose="02020603050405020304" pitchFamily="18" charset="0"/>
              </a:rPr>
              <a:t>3)to prepare the reconstructed 3D Spy II Neandertal and other Neandertal fossil specimens for 3D printing and then place these fossils online and freely available</a:t>
            </a:r>
          </a:p>
          <a:p>
            <a:r>
              <a:rPr lang="en-GB" altLang="en-US" smtClean="0">
                <a:latin typeface="Times New Roman" panose="02020603050405020304" pitchFamily="18" charset="0"/>
              </a:rPr>
              <a:t>4) to create an interactive website which will serve as an educational experience on Neandertals, who are often portrayed in the public as cavemen, stupid brutish and more ape like than modern humans.</a:t>
            </a:r>
          </a:p>
          <a:p>
            <a:pPr>
              <a:spcBef>
                <a:spcPts val="450"/>
              </a:spcBef>
              <a:buClrTx/>
              <a:buFontTx/>
              <a:buNone/>
            </a:pPr>
            <a:endParaRPr lang="en-GB" altLang="en-US" smtClean="0">
              <a:latin typeface="Times New Roman" panose="02020603050405020304" pitchFamily="18" charset="0"/>
            </a:endParaRPr>
          </a:p>
        </p:txBody>
      </p:sp>
      <p:sp>
        <p:nvSpPr>
          <p:cNvPr id="57349" name="Text Box 3"/>
          <p:cNvSpPr txBox="1">
            <a:spLocks noChangeArrowheads="1"/>
          </p:cNvSpPr>
          <p:nvPr/>
        </p:nvSpPr>
        <p:spPr bwMode="auto">
          <a:xfrm>
            <a:off x="3851275" y="9426575"/>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924723D8-B9D6-4456-96E6-F5887A3AF50D}" type="slidenum">
              <a:rPr lang="fr-BE" altLang="en-US">
                <a:solidFill>
                  <a:srgbClr val="FFFFFF"/>
                </a:solidFill>
                <a:latin typeface="Calibri" panose="020F0502020204030204" pitchFamily="34" charset="0"/>
              </a:rPr>
              <a:pPr algn="r" eaLnBrk="1" hangingPunct="1">
                <a:spcBef>
                  <a:spcPct val="0"/>
                </a:spcBef>
                <a:buClrTx/>
                <a:buFontTx/>
                <a:buNone/>
              </a:pPr>
              <a:t>17</a:t>
            </a:fld>
            <a:endParaRPr lang="fr-BE" altLang="en-US">
              <a:solidFill>
                <a:srgbClr val="FFFFFF"/>
              </a:solidFill>
              <a:latin typeface="Calibri" panose="020F0502020204030204" pitchFamily="34" charset="0"/>
            </a:endParaRPr>
          </a:p>
        </p:txBody>
      </p:sp>
    </p:spTree>
    <p:extLst>
      <p:ext uri="{BB962C8B-B14F-4D97-AF65-F5344CB8AC3E}">
        <p14:creationId xmlns:p14="http://schemas.microsoft.com/office/powerpoint/2010/main" val="36952569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098923A5-AB88-49A3-8F89-632E33ABC2DB}" type="slidenum">
              <a:rPr lang="fr-BE" altLang="en-US" smtClean="0">
                <a:latin typeface="Calibri" panose="020F0502020204030204" pitchFamily="34" charset="0"/>
                <a:cs typeface="Lucida Sans Unicode" panose="020B0602030504020204" pitchFamily="34" charset="0"/>
              </a:rPr>
              <a:pPr>
                <a:spcBef>
                  <a:spcPct val="0"/>
                </a:spcBef>
                <a:buClrTx/>
                <a:buFontTx/>
                <a:buNone/>
              </a:pPr>
              <a:t>18</a:t>
            </a:fld>
            <a:endParaRPr lang="fr-BE" altLang="en-US" smtClean="0">
              <a:latin typeface="Calibri" panose="020F0502020204030204" pitchFamily="34" charset="0"/>
              <a:cs typeface="Lucida Sans Unicode" panose="020B0602030504020204" pitchFamily="34" charset="0"/>
            </a:endParaRPr>
          </a:p>
        </p:txBody>
      </p:sp>
      <p:sp>
        <p:nvSpPr>
          <p:cNvPr id="24579" name="Rectangle 1"/>
          <p:cNvSpPr>
            <a:spLocks noGrp="1" noRot="1" noChangeAspect="1" noChangeArrowheads="1" noTextEdit="1"/>
          </p:cNvSpPr>
          <p:nvPr>
            <p:ph type="sldImg"/>
          </p:nvPr>
        </p:nvSpPr>
        <p:spPr>
          <a:xfrm>
            <a:off x="919163" y="744538"/>
            <a:ext cx="4960937" cy="3721100"/>
          </a:xfrm>
          <a:solidFill>
            <a:srgbClr val="FFFFFF"/>
          </a:solidFill>
          <a:ln/>
        </p:spPr>
      </p:sp>
      <p:sp>
        <p:nvSpPr>
          <p:cNvPr id="24580" name="Text Box 2"/>
          <p:cNvSpPr>
            <a:spLocks noGrp="1" noChangeArrowheads="1"/>
          </p:cNvSpPr>
          <p:nvPr>
            <p:ph type="body" idx="1"/>
          </p:nvPr>
        </p:nvSpPr>
        <p:spPr>
          <a:xfrm>
            <a:off x="679450" y="4714875"/>
            <a:ext cx="5440363" cy="4856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GB" altLang="en-US" smtClean="0">
                <a:latin typeface="Times New Roman" panose="02020603050405020304" pitchFamily="18" charset="0"/>
              </a:rPr>
              <a:t>This project aims to utilise the existing digital collection of Neandertal and AMH fossils which are housed at the Royal Belgian Institute of Natural Sciences and to showcase the reconstructed Spy skeleton to highlight Belgian scientific and cultural heritage as well the current state of the art research in Belgium. There are four aspects to the project:</a:t>
            </a:r>
          </a:p>
          <a:p>
            <a:r>
              <a:rPr lang="en-GB" altLang="en-US" smtClean="0">
                <a:latin typeface="Times New Roman" panose="02020603050405020304" pitchFamily="18" charset="0"/>
              </a:rPr>
              <a:t>1) improvement of existing 'lhpFusionBox' software to make this programme fully adapted to the needs of paleoanthropologists,</a:t>
            </a:r>
          </a:p>
          <a:p>
            <a:r>
              <a:rPr lang="en-GB" altLang="en-US" smtClean="0">
                <a:latin typeface="Times New Roman" panose="02020603050405020304" pitchFamily="18" charset="0"/>
              </a:rPr>
              <a:t>2)the creation of a serious game using the reconstructed Spy II skeleton and body,</a:t>
            </a:r>
          </a:p>
          <a:p>
            <a:r>
              <a:rPr lang="en-GB" altLang="en-US" smtClean="0">
                <a:latin typeface="Times New Roman" panose="02020603050405020304" pitchFamily="18" charset="0"/>
              </a:rPr>
              <a:t>3)to prepare the reconstructed 3D Spy II Neandertal and other Neandertal fossil specimens for 3D printing and then place these fossils online and freely available</a:t>
            </a:r>
          </a:p>
          <a:p>
            <a:r>
              <a:rPr lang="en-GB" altLang="en-US" smtClean="0">
                <a:latin typeface="Times New Roman" panose="02020603050405020304" pitchFamily="18" charset="0"/>
              </a:rPr>
              <a:t>4) to create an interactive website which will serve as an educational experience on Neandertals, who are often portrayed in the public as cavemen, stupid brutish and more ape like than modern humans.</a:t>
            </a:r>
          </a:p>
          <a:p>
            <a:pPr>
              <a:spcBef>
                <a:spcPts val="450"/>
              </a:spcBef>
              <a:buClrTx/>
              <a:buFontTx/>
              <a:buNone/>
            </a:pPr>
            <a:endParaRPr lang="en-GB" altLang="en-US" smtClean="0">
              <a:latin typeface="Times New Roman" panose="02020603050405020304" pitchFamily="18" charset="0"/>
            </a:endParaRPr>
          </a:p>
        </p:txBody>
      </p:sp>
      <p:sp>
        <p:nvSpPr>
          <p:cNvPr id="24581" name="Text Box 3"/>
          <p:cNvSpPr txBox="1">
            <a:spLocks noChangeArrowheads="1"/>
          </p:cNvSpPr>
          <p:nvPr/>
        </p:nvSpPr>
        <p:spPr bwMode="auto">
          <a:xfrm>
            <a:off x="3851275" y="9426575"/>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80A032C3-E4C3-449D-8348-37E119A0681F}" type="slidenum">
              <a:rPr lang="fr-BE" altLang="en-US">
                <a:solidFill>
                  <a:srgbClr val="FFFFFF"/>
                </a:solidFill>
                <a:latin typeface="Calibri" panose="020F0502020204030204" pitchFamily="34" charset="0"/>
              </a:rPr>
              <a:pPr algn="r" eaLnBrk="1" hangingPunct="1">
                <a:spcBef>
                  <a:spcPct val="0"/>
                </a:spcBef>
                <a:buClrTx/>
                <a:buFontTx/>
                <a:buNone/>
              </a:pPr>
              <a:t>18</a:t>
            </a:fld>
            <a:endParaRPr lang="fr-BE" altLang="en-US">
              <a:solidFill>
                <a:srgbClr val="FFFFFF"/>
              </a:solidFill>
              <a:latin typeface="Calibri" panose="020F0502020204030204" pitchFamily="34" charset="0"/>
            </a:endParaRPr>
          </a:p>
        </p:txBody>
      </p:sp>
    </p:spTree>
    <p:extLst>
      <p:ext uri="{BB962C8B-B14F-4D97-AF65-F5344CB8AC3E}">
        <p14:creationId xmlns:p14="http://schemas.microsoft.com/office/powerpoint/2010/main" val="14972803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defTabSz="914400" eaLnBrk="1" fontAlgn="auto" hangingPunct="1">
              <a:spcBef>
                <a:spcPts val="0"/>
              </a:spcBef>
              <a:spcAft>
                <a:spcPts val="0"/>
              </a:spcAft>
              <a:buClrTx/>
              <a:buSzTx/>
              <a:buFontTx/>
              <a:buNone/>
              <a:defRPr/>
            </a:pPr>
            <a:r>
              <a:rPr lang="en-US" dirty="0" smtClean="0"/>
              <a:t>Investigate new techniques for motion analysis – i.e. using joint surface as constraints to guide the motion. </a:t>
            </a:r>
            <a:r>
              <a:rPr lang="en-US" dirty="0" smtClean="0">
                <a:solidFill>
                  <a:schemeClr val="tx1"/>
                </a:solidFill>
                <a:latin typeface="+mn-lt"/>
              </a:rPr>
              <a:t>A surface scan of the bones will be conducted and analysed with the data from the CT scans</a:t>
            </a:r>
            <a:endParaRPr lang="fr-BE" dirty="0"/>
          </a:p>
        </p:txBody>
      </p:sp>
      <p:sp>
        <p:nvSpPr>
          <p:cNvPr id="191492"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10993226-C531-42E3-B390-3689B058C229}" type="slidenum">
              <a:rPr lang="fr-BE" altLang="en-US" smtClean="0">
                <a:latin typeface="Calibri" panose="020F0502020204030204" pitchFamily="34" charset="0"/>
              </a:rPr>
              <a:pPr>
                <a:spcBef>
                  <a:spcPct val="0"/>
                </a:spcBef>
                <a:buClrTx/>
                <a:buFontTx/>
                <a:buNone/>
              </a:pPr>
              <a:t>19</a:t>
            </a:fld>
            <a:endParaRPr lang="fr-BE" altLang="en-US" smtClean="0">
              <a:latin typeface="Calibri" panose="020F0502020204030204" pitchFamily="34" charset="0"/>
            </a:endParaRPr>
          </a:p>
        </p:txBody>
      </p:sp>
    </p:spTree>
    <p:extLst>
      <p:ext uri="{BB962C8B-B14F-4D97-AF65-F5344CB8AC3E}">
        <p14:creationId xmlns:p14="http://schemas.microsoft.com/office/powerpoint/2010/main" val="1292571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97CBC57A-DF23-45DB-9C8A-ACC2E3C4434C}" type="slidenum">
              <a:rPr lang="fr-BE" altLang="en-US" smtClean="0">
                <a:latin typeface="Calibri" panose="020F0502020204030204" pitchFamily="34" charset="0"/>
                <a:cs typeface="Lucida Sans Unicode" panose="020B0602030504020204" pitchFamily="34" charset="0"/>
              </a:rPr>
              <a:pPr>
                <a:spcBef>
                  <a:spcPct val="0"/>
                </a:spcBef>
                <a:buClrTx/>
                <a:buFontTx/>
                <a:buNone/>
              </a:pPr>
              <a:t>2</a:t>
            </a:fld>
            <a:endParaRPr lang="fr-BE" altLang="en-US" smtClean="0">
              <a:latin typeface="Calibri" panose="020F0502020204030204" pitchFamily="34" charset="0"/>
              <a:cs typeface="Lucida Sans Unicode" panose="020B0602030504020204" pitchFamily="34" charset="0"/>
            </a:endParaRPr>
          </a:p>
        </p:txBody>
      </p:sp>
      <p:sp>
        <p:nvSpPr>
          <p:cNvPr id="20483" name="Rectangle 1"/>
          <p:cNvSpPr>
            <a:spLocks noGrp="1" noRot="1" noChangeAspect="1" noChangeArrowheads="1" noTextEdit="1"/>
          </p:cNvSpPr>
          <p:nvPr>
            <p:ph type="sldImg"/>
          </p:nvPr>
        </p:nvSpPr>
        <p:spPr>
          <a:xfrm>
            <a:off x="919163" y="744538"/>
            <a:ext cx="4960937" cy="3721100"/>
          </a:xfrm>
          <a:solidFill>
            <a:srgbClr val="FFFFFF"/>
          </a:solidFill>
          <a:ln/>
        </p:spPr>
      </p:sp>
      <p:sp>
        <p:nvSpPr>
          <p:cNvPr id="20484" name="Text Box 2"/>
          <p:cNvSpPr>
            <a:spLocks noGrp="1" noChangeArrowheads="1"/>
          </p:cNvSpPr>
          <p:nvPr>
            <p:ph type="body" idx="1"/>
          </p:nvPr>
        </p:nvSpPr>
        <p:spPr>
          <a:xfrm>
            <a:off x="679450" y="4714875"/>
            <a:ext cx="5440363" cy="4856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GB" altLang="en-US" smtClean="0">
                <a:latin typeface="Times New Roman" panose="02020603050405020304" pitchFamily="18" charset="0"/>
              </a:rPr>
              <a:t>This project aims to utilise the existing digital collection of Neandertal and AMH fossils which are housed at the Royal Belgian Institute of Natural Sciences and to showcase the reconstructed Spy skeleton to highlight Belgian scientific and cultural heritage as well the current state of the art research in Belgium. There are four aspects to the project:</a:t>
            </a:r>
          </a:p>
          <a:p>
            <a:r>
              <a:rPr lang="en-GB" altLang="en-US" smtClean="0">
                <a:latin typeface="Times New Roman" panose="02020603050405020304" pitchFamily="18" charset="0"/>
              </a:rPr>
              <a:t>1) improvement of existing 'lhpFusionBox' software to make this programme fully adapted to the needs of paleoanthropologists,</a:t>
            </a:r>
          </a:p>
          <a:p>
            <a:r>
              <a:rPr lang="en-GB" altLang="en-US" smtClean="0">
                <a:latin typeface="Times New Roman" panose="02020603050405020304" pitchFamily="18" charset="0"/>
              </a:rPr>
              <a:t>2)the creation of a serious game using the reconstructed Spy II skeleton and body,</a:t>
            </a:r>
          </a:p>
          <a:p>
            <a:r>
              <a:rPr lang="en-GB" altLang="en-US" smtClean="0">
                <a:latin typeface="Times New Roman" panose="02020603050405020304" pitchFamily="18" charset="0"/>
              </a:rPr>
              <a:t>3)to prepare the reconstructed 3D Spy II Neandertal and other Neandertal fossil specimens for 3D printing and then place these fossils online and freely available</a:t>
            </a:r>
          </a:p>
          <a:p>
            <a:r>
              <a:rPr lang="en-GB" altLang="en-US" smtClean="0">
                <a:latin typeface="Times New Roman" panose="02020603050405020304" pitchFamily="18" charset="0"/>
              </a:rPr>
              <a:t>4) to create an interactive website which will serve as an educational experience on Neandertals, who are often portrayed in the public as cavemen, stupid brutish and more ape like than modern humans.</a:t>
            </a:r>
          </a:p>
          <a:p>
            <a:r>
              <a:rPr lang="en-GB" altLang="en-US" smtClean="0">
                <a:latin typeface="Times New Roman" panose="02020603050405020304" pitchFamily="18" charset="0"/>
              </a:rPr>
              <a:t>FSIs - acquires, conserves, restores, manages and valorises collections as well as archives which are composed – or relate to – material and immaterial cultural and scientific heritage, of an origin and scope that is either national or international. Through its expertise, it also contributes to the valorisation of non-federal heritage. </a:t>
            </a:r>
          </a:p>
          <a:p>
            <a:pPr>
              <a:spcBef>
                <a:spcPts val="450"/>
              </a:spcBef>
              <a:buClrTx/>
              <a:buFontTx/>
              <a:buNone/>
            </a:pPr>
            <a:endParaRPr lang="en-GB" altLang="en-US" smtClean="0">
              <a:latin typeface="Times New Roman" panose="02020603050405020304" pitchFamily="18" charset="0"/>
            </a:endParaRPr>
          </a:p>
          <a:p>
            <a:pPr>
              <a:spcBef>
                <a:spcPts val="450"/>
              </a:spcBef>
              <a:buClrTx/>
              <a:buFontTx/>
              <a:buNone/>
            </a:pPr>
            <a:endParaRPr lang="en-GB" altLang="en-US" smtClean="0">
              <a:latin typeface="Times New Roman" panose="02020603050405020304" pitchFamily="18" charset="0"/>
            </a:endParaRPr>
          </a:p>
        </p:txBody>
      </p:sp>
      <p:sp>
        <p:nvSpPr>
          <p:cNvPr id="20485" name="Text Box 3"/>
          <p:cNvSpPr txBox="1">
            <a:spLocks noChangeArrowheads="1"/>
          </p:cNvSpPr>
          <p:nvPr/>
        </p:nvSpPr>
        <p:spPr bwMode="auto">
          <a:xfrm>
            <a:off x="3851275" y="9426575"/>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5209ED00-691E-4BE9-936D-2367BFC27A32}" type="slidenum">
              <a:rPr lang="fr-BE" altLang="en-US">
                <a:solidFill>
                  <a:srgbClr val="FFFFFF"/>
                </a:solidFill>
                <a:latin typeface="Calibri" panose="020F0502020204030204" pitchFamily="34" charset="0"/>
              </a:rPr>
              <a:pPr algn="r" eaLnBrk="1" hangingPunct="1">
                <a:spcBef>
                  <a:spcPct val="0"/>
                </a:spcBef>
                <a:buClrTx/>
                <a:buFontTx/>
                <a:buNone/>
              </a:pPr>
              <a:t>2</a:t>
            </a:fld>
            <a:endParaRPr lang="fr-BE" altLang="en-US">
              <a:solidFill>
                <a:srgbClr val="FFFFFF"/>
              </a:solidFill>
              <a:latin typeface="Calibri" panose="020F0502020204030204" pitchFamily="34" charset="0"/>
            </a:endParaRPr>
          </a:p>
        </p:txBody>
      </p:sp>
    </p:spTree>
    <p:extLst>
      <p:ext uri="{BB962C8B-B14F-4D97-AF65-F5344CB8AC3E}">
        <p14:creationId xmlns:p14="http://schemas.microsoft.com/office/powerpoint/2010/main" val="1032726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Times New Roman" panose="02020603050405020304" pitchFamily="18" charset="0"/>
            </a:endParaRPr>
          </a:p>
          <a:p>
            <a:r>
              <a:rPr lang="en-US" altLang="en-US" smtClean="0">
                <a:latin typeface="Times New Roman" panose="02020603050405020304" pitchFamily="18" charset="0"/>
              </a:rPr>
              <a:t>First specimen was Neandertal 1. 400 more specimens have been found. </a:t>
            </a:r>
          </a:p>
          <a:p>
            <a:endParaRPr lang="en-US" altLang="en-US" smtClean="0">
              <a:latin typeface="Times New Roman" panose="02020603050405020304" pitchFamily="18" charset="0"/>
            </a:endParaRPr>
          </a:p>
          <a:p>
            <a:r>
              <a:rPr lang="en-US" altLang="en-US" smtClean="0">
                <a:latin typeface="Times New Roman" panose="02020603050405020304" pitchFamily="18" charset="0"/>
              </a:rPr>
              <a:t>The full suite of Neandertal features appears with classic Neandertals which existed between 70,000 – 30,000 years ago. Neandertal features are heavy brows – long low skulls, more importantly robustness of bones wide pelvis</a:t>
            </a:r>
          </a:p>
          <a:p>
            <a:endParaRPr lang="en-US" altLang="en-US" smtClean="0">
              <a:latin typeface="Times New Roman" panose="02020603050405020304" pitchFamily="18" charset="0"/>
            </a:endParaRPr>
          </a:p>
          <a:p>
            <a:pPr eaLnBrk="1" hangingPunct="1">
              <a:spcBef>
                <a:spcPct val="0"/>
              </a:spcBef>
              <a:buClrTx/>
              <a:buSzTx/>
              <a:buFontTx/>
              <a:buNone/>
            </a:pPr>
            <a:r>
              <a:rPr lang="en-US" altLang="en-US" smtClean="0">
                <a:latin typeface="Times New Roman" panose="02020603050405020304" pitchFamily="18" charset="0"/>
              </a:rPr>
              <a:t>The tools they used was part of the Mousterian industry. The Mousterian industry was use of Levallois and discoidal flaking techniques for the production of flakes that could be converted to a wide rangee of shapes. Side-scrapers, nothces and small handflakes. Levallois technique is a distinctive method of stone tool production used during Middle Paleolithic in which flakes were removed from flint cores.</a:t>
            </a:r>
          </a:p>
          <a:p>
            <a:endParaRPr lang="en-US" altLang="en-US" smtClean="0">
              <a:latin typeface="Times New Roman" panose="02020603050405020304" pitchFamily="18" charset="0"/>
            </a:endParaRPr>
          </a:p>
          <a:p>
            <a:r>
              <a:rPr lang="en-US" altLang="en-US" smtClean="0">
                <a:latin typeface="Times New Roman" panose="02020603050405020304" pitchFamily="18" charset="0"/>
              </a:rPr>
              <a:t>Neanderthal sites have lots of fauna indicating a high reliance of meat in their diet. Large palaeartic mammals are most commonly found in these assemblages bison, wild cattle, horse, reindeer. Isotopic analysis shows a strong reliance on herbivore meat. Also a reliance on wholly rinocerus and wholly mammoth.  No-one knows how much is by hunting or scavenging. </a:t>
            </a:r>
          </a:p>
          <a:p>
            <a:endParaRPr lang="fr-BE" altLang="en-US" smtClean="0">
              <a:latin typeface="Times New Roman" panose="02020603050405020304" pitchFamily="18" charset="0"/>
            </a:endParaRPr>
          </a:p>
        </p:txBody>
      </p:sp>
      <p:sp>
        <p:nvSpPr>
          <p:cNvPr id="22532"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015472CD-5521-4024-9CB8-E12802A0BC81}" type="slidenum">
              <a:rPr lang="fr-BE" altLang="en-US" smtClean="0">
                <a:latin typeface="Calibri" panose="020F0502020204030204" pitchFamily="34" charset="0"/>
              </a:rPr>
              <a:pPr>
                <a:spcBef>
                  <a:spcPct val="0"/>
                </a:spcBef>
                <a:buClrTx/>
                <a:buFontTx/>
                <a:buNone/>
              </a:pPr>
              <a:t>3</a:t>
            </a:fld>
            <a:endParaRPr lang="fr-BE" altLang="en-US" smtClean="0">
              <a:latin typeface="Calibri" panose="020F0502020204030204" pitchFamily="34" charset="0"/>
            </a:endParaRPr>
          </a:p>
        </p:txBody>
      </p:sp>
    </p:spTree>
    <p:extLst>
      <p:ext uri="{BB962C8B-B14F-4D97-AF65-F5344CB8AC3E}">
        <p14:creationId xmlns:p14="http://schemas.microsoft.com/office/powerpoint/2010/main" val="1416751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098923A5-AB88-49A3-8F89-632E33ABC2DB}" type="slidenum">
              <a:rPr lang="fr-BE" altLang="en-US" smtClean="0">
                <a:latin typeface="Calibri" panose="020F0502020204030204" pitchFamily="34" charset="0"/>
                <a:cs typeface="Lucida Sans Unicode" panose="020B0602030504020204" pitchFamily="34" charset="0"/>
              </a:rPr>
              <a:pPr>
                <a:spcBef>
                  <a:spcPct val="0"/>
                </a:spcBef>
                <a:buClrTx/>
                <a:buFontTx/>
                <a:buNone/>
              </a:pPr>
              <a:t>4</a:t>
            </a:fld>
            <a:endParaRPr lang="fr-BE" altLang="en-US" smtClean="0">
              <a:latin typeface="Calibri" panose="020F0502020204030204" pitchFamily="34" charset="0"/>
              <a:cs typeface="Lucida Sans Unicode" panose="020B0602030504020204" pitchFamily="34" charset="0"/>
            </a:endParaRPr>
          </a:p>
        </p:txBody>
      </p:sp>
      <p:sp>
        <p:nvSpPr>
          <p:cNvPr id="24579" name="Rectangle 1"/>
          <p:cNvSpPr>
            <a:spLocks noGrp="1" noRot="1" noChangeAspect="1" noChangeArrowheads="1" noTextEdit="1"/>
          </p:cNvSpPr>
          <p:nvPr>
            <p:ph type="sldImg"/>
          </p:nvPr>
        </p:nvSpPr>
        <p:spPr>
          <a:xfrm>
            <a:off x="919163" y="744538"/>
            <a:ext cx="4960937" cy="3721100"/>
          </a:xfrm>
          <a:solidFill>
            <a:srgbClr val="FFFFFF"/>
          </a:solidFill>
          <a:ln/>
        </p:spPr>
      </p:sp>
      <p:sp>
        <p:nvSpPr>
          <p:cNvPr id="24580" name="Text Box 2"/>
          <p:cNvSpPr>
            <a:spLocks noGrp="1" noChangeArrowheads="1"/>
          </p:cNvSpPr>
          <p:nvPr>
            <p:ph type="body" idx="1"/>
          </p:nvPr>
        </p:nvSpPr>
        <p:spPr>
          <a:xfrm>
            <a:off x="679450" y="4714875"/>
            <a:ext cx="5440363" cy="4856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GB" altLang="en-US" smtClean="0">
                <a:latin typeface="Times New Roman" panose="02020603050405020304" pitchFamily="18" charset="0"/>
              </a:rPr>
              <a:t>This project aims to utilise the existing digital collection of Neandertal and AMH fossils which are housed at the Royal Belgian Institute of Natural Sciences and to showcase the reconstructed Spy skeleton to highlight Belgian scientific and cultural heritage as well the current state of the art research in Belgium. There are four aspects to the project:</a:t>
            </a:r>
          </a:p>
          <a:p>
            <a:r>
              <a:rPr lang="en-GB" altLang="en-US" smtClean="0">
                <a:latin typeface="Times New Roman" panose="02020603050405020304" pitchFamily="18" charset="0"/>
              </a:rPr>
              <a:t>1) improvement of existing 'lhpFusionBox' software to make this programme fully adapted to the needs of paleoanthropologists,</a:t>
            </a:r>
          </a:p>
          <a:p>
            <a:r>
              <a:rPr lang="en-GB" altLang="en-US" smtClean="0">
                <a:latin typeface="Times New Roman" panose="02020603050405020304" pitchFamily="18" charset="0"/>
              </a:rPr>
              <a:t>2)the creation of a serious game using the reconstructed Spy II skeleton and body,</a:t>
            </a:r>
          </a:p>
          <a:p>
            <a:r>
              <a:rPr lang="en-GB" altLang="en-US" smtClean="0">
                <a:latin typeface="Times New Roman" panose="02020603050405020304" pitchFamily="18" charset="0"/>
              </a:rPr>
              <a:t>3)to prepare the reconstructed 3D Spy II Neandertal and other Neandertal fossil specimens for 3D printing and then place these fossils online and freely available</a:t>
            </a:r>
          </a:p>
          <a:p>
            <a:r>
              <a:rPr lang="en-GB" altLang="en-US" smtClean="0">
                <a:latin typeface="Times New Roman" panose="02020603050405020304" pitchFamily="18" charset="0"/>
              </a:rPr>
              <a:t>4) to create an interactive website which will serve as an educational experience on Neandertals, who are often portrayed in the public as cavemen, stupid brutish and more ape like than modern humans.</a:t>
            </a:r>
          </a:p>
          <a:p>
            <a:pPr>
              <a:spcBef>
                <a:spcPts val="450"/>
              </a:spcBef>
              <a:buClrTx/>
              <a:buFontTx/>
              <a:buNone/>
            </a:pPr>
            <a:endParaRPr lang="en-GB" altLang="en-US" smtClean="0">
              <a:latin typeface="Times New Roman" panose="02020603050405020304" pitchFamily="18" charset="0"/>
            </a:endParaRPr>
          </a:p>
        </p:txBody>
      </p:sp>
      <p:sp>
        <p:nvSpPr>
          <p:cNvPr id="24581" name="Text Box 3"/>
          <p:cNvSpPr txBox="1">
            <a:spLocks noChangeArrowheads="1"/>
          </p:cNvSpPr>
          <p:nvPr/>
        </p:nvSpPr>
        <p:spPr bwMode="auto">
          <a:xfrm>
            <a:off x="3851275" y="9426575"/>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80A032C3-E4C3-449D-8348-37E119A0681F}" type="slidenum">
              <a:rPr lang="fr-BE" altLang="en-US">
                <a:solidFill>
                  <a:srgbClr val="FFFFFF"/>
                </a:solidFill>
                <a:latin typeface="Calibri" panose="020F0502020204030204" pitchFamily="34" charset="0"/>
              </a:rPr>
              <a:pPr algn="r" eaLnBrk="1" hangingPunct="1">
                <a:spcBef>
                  <a:spcPct val="0"/>
                </a:spcBef>
                <a:buClrTx/>
                <a:buFontTx/>
                <a:buNone/>
              </a:pPr>
              <a:t>4</a:t>
            </a:fld>
            <a:endParaRPr lang="fr-BE" altLang="en-US">
              <a:solidFill>
                <a:srgbClr val="FFFFFF"/>
              </a:solidFill>
              <a:latin typeface="Calibri" panose="020F0502020204030204" pitchFamily="34" charset="0"/>
            </a:endParaRPr>
          </a:p>
        </p:txBody>
      </p:sp>
    </p:spTree>
    <p:extLst>
      <p:ext uri="{BB962C8B-B14F-4D97-AF65-F5344CB8AC3E}">
        <p14:creationId xmlns:p14="http://schemas.microsoft.com/office/powerpoint/2010/main" val="1285736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098923A5-AB88-49A3-8F89-632E33ABC2DB}" type="slidenum">
              <a:rPr lang="fr-BE" altLang="en-US" smtClean="0">
                <a:latin typeface="Calibri" panose="020F0502020204030204" pitchFamily="34" charset="0"/>
                <a:cs typeface="Lucida Sans Unicode" panose="020B0602030504020204" pitchFamily="34" charset="0"/>
              </a:rPr>
              <a:pPr>
                <a:spcBef>
                  <a:spcPct val="0"/>
                </a:spcBef>
                <a:buClrTx/>
                <a:buFontTx/>
                <a:buNone/>
              </a:pPr>
              <a:t>5</a:t>
            </a:fld>
            <a:endParaRPr lang="fr-BE" altLang="en-US" smtClean="0">
              <a:latin typeface="Calibri" panose="020F0502020204030204" pitchFamily="34" charset="0"/>
              <a:cs typeface="Lucida Sans Unicode" panose="020B0602030504020204" pitchFamily="34" charset="0"/>
            </a:endParaRPr>
          </a:p>
        </p:txBody>
      </p:sp>
      <p:sp>
        <p:nvSpPr>
          <p:cNvPr id="24579" name="Rectangle 1"/>
          <p:cNvSpPr>
            <a:spLocks noGrp="1" noRot="1" noChangeAspect="1" noChangeArrowheads="1" noTextEdit="1"/>
          </p:cNvSpPr>
          <p:nvPr>
            <p:ph type="sldImg"/>
          </p:nvPr>
        </p:nvSpPr>
        <p:spPr>
          <a:xfrm>
            <a:off x="919163" y="744538"/>
            <a:ext cx="4960937" cy="3721100"/>
          </a:xfrm>
          <a:solidFill>
            <a:srgbClr val="FFFFFF"/>
          </a:solidFill>
          <a:ln/>
        </p:spPr>
      </p:sp>
      <p:sp>
        <p:nvSpPr>
          <p:cNvPr id="24580" name="Text Box 2"/>
          <p:cNvSpPr>
            <a:spLocks noGrp="1" noChangeArrowheads="1"/>
          </p:cNvSpPr>
          <p:nvPr>
            <p:ph type="body" idx="1"/>
          </p:nvPr>
        </p:nvSpPr>
        <p:spPr>
          <a:xfrm>
            <a:off x="679450" y="4714875"/>
            <a:ext cx="5440363" cy="4856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GB" altLang="en-US" smtClean="0">
                <a:latin typeface="Times New Roman" panose="02020603050405020304" pitchFamily="18" charset="0"/>
              </a:rPr>
              <a:t>This project aims to utilise the existing digital collection of Neandertal and AMH fossils which are housed at the Royal Belgian Institute of Natural Sciences and to showcase the reconstructed Spy skeleton to highlight Belgian scientific and cultural heritage as well the current state of the art research in Belgium. There are four aspects to the project:</a:t>
            </a:r>
          </a:p>
          <a:p>
            <a:r>
              <a:rPr lang="en-GB" altLang="en-US" smtClean="0">
                <a:latin typeface="Times New Roman" panose="02020603050405020304" pitchFamily="18" charset="0"/>
              </a:rPr>
              <a:t>1) improvement of existing 'lhpFusionBox' software to make this programme fully adapted to the needs of paleoanthropologists,</a:t>
            </a:r>
          </a:p>
          <a:p>
            <a:r>
              <a:rPr lang="en-GB" altLang="en-US" smtClean="0">
                <a:latin typeface="Times New Roman" panose="02020603050405020304" pitchFamily="18" charset="0"/>
              </a:rPr>
              <a:t>2)the creation of a serious game using the reconstructed Spy II skeleton and body,</a:t>
            </a:r>
          </a:p>
          <a:p>
            <a:r>
              <a:rPr lang="en-GB" altLang="en-US" smtClean="0">
                <a:latin typeface="Times New Roman" panose="02020603050405020304" pitchFamily="18" charset="0"/>
              </a:rPr>
              <a:t>3)to prepare the reconstructed 3D Spy II Neandertal and other Neandertal fossil specimens for 3D printing and then place these fossils online and freely available</a:t>
            </a:r>
          </a:p>
          <a:p>
            <a:r>
              <a:rPr lang="en-GB" altLang="en-US" smtClean="0">
                <a:latin typeface="Times New Roman" panose="02020603050405020304" pitchFamily="18" charset="0"/>
              </a:rPr>
              <a:t>4) to create an interactive website which will serve as an educational experience on Neandertals, who are often portrayed in the public as cavemen, stupid brutish and more ape like than modern humans.</a:t>
            </a:r>
          </a:p>
          <a:p>
            <a:pPr>
              <a:spcBef>
                <a:spcPts val="450"/>
              </a:spcBef>
              <a:buClrTx/>
              <a:buFontTx/>
              <a:buNone/>
            </a:pPr>
            <a:endParaRPr lang="en-GB" altLang="en-US" smtClean="0">
              <a:latin typeface="Times New Roman" panose="02020603050405020304" pitchFamily="18" charset="0"/>
            </a:endParaRPr>
          </a:p>
        </p:txBody>
      </p:sp>
      <p:sp>
        <p:nvSpPr>
          <p:cNvPr id="24581" name="Text Box 3"/>
          <p:cNvSpPr txBox="1">
            <a:spLocks noChangeArrowheads="1"/>
          </p:cNvSpPr>
          <p:nvPr/>
        </p:nvSpPr>
        <p:spPr bwMode="auto">
          <a:xfrm>
            <a:off x="3851275" y="9426575"/>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80A032C3-E4C3-449D-8348-37E119A0681F}" type="slidenum">
              <a:rPr lang="fr-BE" altLang="en-US">
                <a:solidFill>
                  <a:srgbClr val="FFFFFF"/>
                </a:solidFill>
                <a:latin typeface="Calibri" panose="020F0502020204030204" pitchFamily="34" charset="0"/>
              </a:rPr>
              <a:pPr algn="r" eaLnBrk="1" hangingPunct="1">
                <a:spcBef>
                  <a:spcPct val="0"/>
                </a:spcBef>
                <a:buClrTx/>
                <a:buFontTx/>
                <a:buNone/>
              </a:pPr>
              <a:t>5</a:t>
            </a:fld>
            <a:endParaRPr lang="fr-BE" altLang="en-US">
              <a:solidFill>
                <a:srgbClr val="FFFFFF"/>
              </a:solidFill>
              <a:latin typeface="Calibri" panose="020F0502020204030204" pitchFamily="34" charset="0"/>
            </a:endParaRPr>
          </a:p>
        </p:txBody>
      </p:sp>
    </p:spTree>
    <p:extLst>
      <p:ext uri="{BB962C8B-B14F-4D97-AF65-F5344CB8AC3E}">
        <p14:creationId xmlns:p14="http://schemas.microsoft.com/office/powerpoint/2010/main" val="3140945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098923A5-AB88-49A3-8F89-632E33ABC2DB}" type="slidenum">
              <a:rPr lang="fr-BE" altLang="en-US" smtClean="0">
                <a:latin typeface="Calibri" panose="020F0502020204030204" pitchFamily="34" charset="0"/>
                <a:cs typeface="Lucida Sans Unicode" panose="020B0602030504020204" pitchFamily="34" charset="0"/>
              </a:rPr>
              <a:pPr>
                <a:spcBef>
                  <a:spcPct val="0"/>
                </a:spcBef>
                <a:buClrTx/>
                <a:buFontTx/>
                <a:buNone/>
              </a:pPr>
              <a:t>6</a:t>
            </a:fld>
            <a:endParaRPr lang="fr-BE" altLang="en-US" smtClean="0">
              <a:latin typeface="Calibri" panose="020F0502020204030204" pitchFamily="34" charset="0"/>
              <a:cs typeface="Lucida Sans Unicode" panose="020B0602030504020204" pitchFamily="34" charset="0"/>
            </a:endParaRPr>
          </a:p>
        </p:txBody>
      </p:sp>
      <p:sp>
        <p:nvSpPr>
          <p:cNvPr id="24579" name="Rectangle 1"/>
          <p:cNvSpPr>
            <a:spLocks noGrp="1" noRot="1" noChangeAspect="1" noChangeArrowheads="1" noTextEdit="1"/>
          </p:cNvSpPr>
          <p:nvPr>
            <p:ph type="sldImg"/>
          </p:nvPr>
        </p:nvSpPr>
        <p:spPr>
          <a:xfrm>
            <a:off x="919163" y="744538"/>
            <a:ext cx="4960937" cy="3721100"/>
          </a:xfrm>
          <a:solidFill>
            <a:srgbClr val="FFFFFF"/>
          </a:solidFill>
          <a:ln/>
        </p:spPr>
      </p:sp>
      <p:sp>
        <p:nvSpPr>
          <p:cNvPr id="24580" name="Text Box 2"/>
          <p:cNvSpPr>
            <a:spLocks noGrp="1" noChangeArrowheads="1"/>
          </p:cNvSpPr>
          <p:nvPr>
            <p:ph type="body" idx="1"/>
          </p:nvPr>
        </p:nvSpPr>
        <p:spPr>
          <a:xfrm>
            <a:off x="679450" y="4714875"/>
            <a:ext cx="5440363" cy="4856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GB" altLang="en-US" smtClean="0">
                <a:latin typeface="Times New Roman" panose="02020603050405020304" pitchFamily="18" charset="0"/>
              </a:rPr>
              <a:t>This project aims to utilise the existing digital collection of Neandertal and AMH fossils which are housed at the Royal Belgian Institute of Natural Sciences and to showcase the reconstructed Spy skeleton to highlight Belgian scientific and cultural heritage as well the current state of the art research in Belgium. There are four aspects to the project:</a:t>
            </a:r>
          </a:p>
          <a:p>
            <a:r>
              <a:rPr lang="en-GB" altLang="en-US" smtClean="0">
                <a:latin typeface="Times New Roman" panose="02020603050405020304" pitchFamily="18" charset="0"/>
              </a:rPr>
              <a:t>1) improvement of existing 'lhpFusionBox' software to make this programme fully adapted to the needs of paleoanthropologists,</a:t>
            </a:r>
          </a:p>
          <a:p>
            <a:r>
              <a:rPr lang="en-GB" altLang="en-US" smtClean="0">
                <a:latin typeface="Times New Roman" panose="02020603050405020304" pitchFamily="18" charset="0"/>
              </a:rPr>
              <a:t>2)the creation of a serious game using the reconstructed Spy II skeleton and body,</a:t>
            </a:r>
          </a:p>
          <a:p>
            <a:r>
              <a:rPr lang="en-GB" altLang="en-US" smtClean="0">
                <a:latin typeface="Times New Roman" panose="02020603050405020304" pitchFamily="18" charset="0"/>
              </a:rPr>
              <a:t>3)to prepare the reconstructed 3D Spy II Neandertal and other Neandertal fossil specimens for 3D printing and then place these fossils online and freely available</a:t>
            </a:r>
          </a:p>
          <a:p>
            <a:r>
              <a:rPr lang="en-GB" altLang="en-US" smtClean="0">
                <a:latin typeface="Times New Roman" panose="02020603050405020304" pitchFamily="18" charset="0"/>
              </a:rPr>
              <a:t>4) to create an interactive website which will serve as an educational experience on Neandertals, who are often portrayed in the public as cavemen, stupid brutish and more ape like than modern humans.</a:t>
            </a:r>
          </a:p>
          <a:p>
            <a:pPr>
              <a:spcBef>
                <a:spcPts val="450"/>
              </a:spcBef>
              <a:buClrTx/>
              <a:buFontTx/>
              <a:buNone/>
            </a:pPr>
            <a:endParaRPr lang="en-GB" altLang="en-US" smtClean="0">
              <a:latin typeface="Times New Roman" panose="02020603050405020304" pitchFamily="18" charset="0"/>
            </a:endParaRPr>
          </a:p>
        </p:txBody>
      </p:sp>
      <p:sp>
        <p:nvSpPr>
          <p:cNvPr id="24581" name="Text Box 3"/>
          <p:cNvSpPr txBox="1">
            <a:spLocks noChangeArrowheads="1"/>
          </p:cNvSpPr>
          <p:nvPr/>
        </p:nvSpPr>
        <p:spPr bwMode="auto">
          <a:xfrm>
            <a:off x="3851275" y="9426575"/>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80A032C3-E4C3-449D-8348-37E119A0681F}" type="slidenum">
              <a:rPr lang="fr-BE" altLang="en-US">
                <a:solidFill>
                  <a:srgbClr val="FFFFFF"/>
                </a:solidFill>
                <a:latin typeface="Calibri" panose="020F0502020204030204" pitchFamily="34" charset="0"/>
              </a:rPr>
              <a:pPr algn="r" eaLnBrk="1" hangingPunct="1">
                <a:spcBef>
                  <a:spcPct val="0"/>
                </a:spcBef>
                <a:buClrTx/>
                <a:buFontTx/>
                <a:buNone/>
              </a:pPr>
              <a:t>6</a:t>
            </a:fld>
            <a:endParaRPr lang="fr-BE" altLang="en-US">
              <a:solidFill>
                <a:srgbClr val="FFFFFF"/>
              </a:solidFill>
              <a:latin typeface="Calibri" panose="020F0502020204030204" pitchFamily="34" charset="0"/>
            </a:endParaRPr>
          </a:p>
        </p:txBody>
      </p:sp>
    </p:spTree>
    <p:extLst>
      <p:ext uri="{BB962C8B-B14F-4D97-AF65-F5344CB8AC3E}">
        <p14:creationId xmlns:p14="http://schemas.microsoft.com/office/powerpoint/2010/main" val="383149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098923A5-AB88-49A3-8F89-632E33ABC2DB}" type="slidenum">
              <a:rPr lang="fr-BE" altLang="en-US" smtClean="0">
                <a:latin typeface="Calibri" panose="020F0502020204030204" pitchFamily="34" charset="0"/>
                <a:cs typeface="Lucida Sans Unicode" panose="020B0602030504020204" pitchFamily="34" charset="0"/>
              </a:rPr>
              <a:pPr>
                <a:spcBef>
                  <a:spcPct val="0"/>
                </a:spcBef>
                <a:buClrTx/>
                <a:buFontTx/>
                <a:buNone/>
              </a:pPr>
              <a:t>7</a:t>
            </a:fld>
            <a:endParaRPr lang="fr-BE" altLang="en-US" smtClean="0">
              <a:latin typeface="Calibri" panose="020F0502020204030204" pitchFamily="34" charset="0"/>
              <a:cs typeface="Lucida Sans Unicode" panose="020B0602030504020204" pitchFamily="34" charset="0"/>
            </a:endParaRPr>
          </a:p>
        </p:txBody>
      </p:sp>
      <p:sp>
        <p:nvSpPr>
          <p:cNvPr id="24579" name="Rectangle 1"/>
          <p:cNvSpPr>
            <a:spLocks noGrp="1" noRot="1" noChangeAspect="1" noChangeArrowheads="1" noTextEdit="1"/>
          </p:cNvSpPr>
          <p:nvPr>
            <p:ph type="sldImg"/>
          </p:nvPr>
        </p:nvSpPr>
        <p:spPr>
          <a:xfrm>
            <a:off x="919163" y="744538"/>
            <a:ext cx="4960937" cy="3721100"/>
          </a:xfrm>
          <a:solidFill>
            <a:srgbClr val="FFFFFF"/>
          </a:solidFill>
          <a:ln/>
        </p:spPr>
      </p:sp>
      <p:sp>
        <p:nvSpPr>
          <p:cNvPr id="24580" name="Text Box 2"/>
          <p:cNvSpPr>
            <a:spLocks noGrp="1" noChangeArrowheads="1"/>
          </p:cNvSpPr>
          <p:nvPr>
            <p:ph type="body" idx="1"/>
          </p:nvPr>
        </p:nvSpPr>
        <p:spPr>
          <a:xfrm>
            <a:off x="679450" y="4714875"/>
            <a:ext cx="5440363" cy="4856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GB" altLang="en-US" smtClean="0">
                <a:latin typeface="Times New Roman" panose="02020603050405020304" pitchFamily="18" charset="0"/>
              </a:rPr>
              <a:t>This project aims to utilise the existing digital collection of Neandertal and AMH fossils which are housed at the Royal Belgian Institute of Natural Sciences and to showcase the reconstructed Spy skeleton to highlight Belgian scientific and cultural heritage as well the current state of the art research in Belgium. There are four aspects to the project:</a:t>
            </a:r>
          </a:p>
          <a:p>
            <a:r>
              <a:rPr lang="en-GB" altLang="en-US" smtClean="0">
                <a:latin typeface="Times New Roman" panose="02020603050405020304" pitchFamily="18" charset="0"/>
              </a:rPr>
              <a:t>1) improvement of existing 'lhpFusionBox' software to make this programme fully adapted to the needs of paleoanthropologists,</a:t>
            </a:r>
          </a:p>
          <a:p>
            <a:r>
              <a:rPr lang="en-GB" altLang="en-US" smtClean="0">
                <a:latin typeface="Times New Roman" panose="02020603050405020304" pitchFamily="18" charset="0"/>
              </a:rPr>
              <a:t>2)the creation of a serious game using the reconstructed Spy II skeleton and body,</a:t>
            </a:r>
          </a:p>
          <a:p>
            <a:r>
              <a:rPr lang="en-GB" altLang="en-US" smtClean="0">
                <a:latin typeface="Times New Roman" panose="02020603050405020304" pitchFamily="18" charset="0"/>
              </a:rPr>
              <a:t>3)to prepare the reconstructed 3D Spy II Neandertal and other Neandertal fossil specimens for 3D printing and then place these fossils online and freely available</a:t>
            </a:r>
          </a:p>
          <a:p>
            <a:r>
              <a:rPr lang="en-GB" altLang="en-US" smtClean="0">
                <a:latin typeface="Times New Roman" panose="02020603050405020304" pitchFamily="18" charset="0"/>
              </a:rPr>
              <a:t>4) to create an interactive website which will serve as an educational experience on Neandertals, who are often portrayed in the public as cavemen, stupid brutish and more ape like than modern humans.</a:t>
            </a:r>
          </a:p>
          <a:p>
            <a:pPr>
              <a:spcBef>
                <a:spcPts val="450"/>
              </a:spcBef>
              <a:buClrTx/>
              <a:buFontTx/>
              <a:buNone/>
            </a:pPr>
            <a:endParaRPr lang="en-GB" altLang="en-US" smtClean="0">
              <a:latin typeface="Times New Roman" panose="02020603050405020304" pitchFamily="18" charset="0"/>
            </a:endParaRPr>
          </a:p>
        </p:txBody>
      </p:sp>
      <p:sp>
        <p:nvSpPr>
          <p:cNvPr id="24581" name="Text Box 3"/>
          <p:cNvSpPr txBox="1">
            <a:spLocks noChangeArrowheads="1"/>
          </p:cNvSpPr>
          <p:nvPr/>
        </p:nvSpPr>
        <p:spPr bwMode="auto">
          <a:xfrm>
            <a:off x="3851275" y="9426575"/>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80A032C3-E4C3-449D-8348-37E119A0681F}" type="slidenum">
              <a:rPr lang="fr-BE" altLang="en-US">
                <a:solidFill>
                  <a:srgbClr val="FFFFFF"/>
                </a:solidFill>
                <a:latin typeface="Calibri" panose="020F0502020204030204" pitchFamily="34" charset="0"/>
              </a:rPr>
              <a:pPr algn="r" eaLnBrk="1" hangingPunct="1">
                <a:spcBef>
                  <a:spcPct val="0"/>
                </a:spcBef>
                <a:buClrTx/>
                <a:buFontTx/>
                <a:buNone/>
              </a:pPr>
              <a:t>7</a:t>
            </a:fld>
            <a:endParaRPr lang="fr-BE" altLang="en-US">
              <a:solidFill>
                <a:srgbClr val="FFFFFF"/>
              </a:solidFill>
              <a:latin typeface="Calibri" panose="020F0502020204030204" pitchFamily="34" charset="0"/>
            </a:endParaRPr>
          </a:p>
        </p:txBody>
      </p:sp>
    </p:spTree>
    <p:extLst>
      <p:ext uri="{BB962C8B-B14F-4D97-AF65-F5344CB8AC3E}">
        <p14:creationId xmlns:p14="http://schemas.microsoft.com/office/powerpoint/2010/main" val="1467966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BA6F81CC-D6E6-4285-9315-31CA98F37CB0}" type="slidenum">
              <a:rPr lang="fr-BE" altLang="en-US" smtClean="0">
                <a:latin typeface="Calibri" panose="020F0502020204030204" pitchFamily="34" charset="0"/>
                <a:cs typeface="Lucida Sans Unicode" panose="020B0602030504020204" pitchFamily="34" charset="0"/>
              </a:rPr>
              <a:pPr>
                <a:spcBef>
                  <a:spcPct val="0"/>
                </a:spcBef>
                <a:buClrTx/>
                <a:buFontTx/>
                <a:buNone/>
              </a:pPr>
              <a:t>8</a:t>
            </a:fld>
            <a:endParaRPr lang="fr-BE" altLang="en-US" smtClean="0">
              <a:latin typeface="Calibri" panose="020F0502020204030204" pitchFamily="34" charset="0"/>
              <a:cs typeface="Lucida Sans Unicode" panose="020B0602030504020204" pitchFamily="34" charset="0"/>
            </a:endParaRPr>
          </a:p>
        </p:txBody>
      </p:sp>
      <p:sp>
        <p:nvSpPr>
          <p:cNvPr id="57347" name="Rectangle 1"/>
          <p:cNvSpPr>
            <a:spLocks noGrp="1" noRot="1" noChangeAspect="1" noChangeArrowheads="1" noTextEdit="1"/>
          </p:cNvSpPr>
          <p:nvPr>
            <p:ph type="sldImg"/>
          </p:nvPr>
        </p:nvSpPr>
        <p:spPr>
          <a:xfrm>
            <a:off x="919163" y="744538"/>
            <a:ext cx="4960937" cy="3721100"/>
          </a:xfrm>
          <a:solidFill>
            <a:srgbClr val="FFFFFF"/>
          </a:solidFill>
          <a:ln/>
        </p:spPr>
      </p:sp>
      <p:sp>
        <p:nvSpPr>
          <p:cNvPr id="57348" name="Text Box 2"/>
          <p:cNvSpPr>
            <a:spLocks noGrp="1" noChangeArrowheads="1"/>
          </p:cNvSpPr>
          <p:nvPr>
            <p:ph type="body" idx="1"/>
          </p:nvPr>
        </p:nvSpPr>
        <p:spPr>
          <a:xfrm>
            <a:off x="679450" y="4714875"/>
            <a:ext cx="5440363" cy="4856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GB" altLang="en-US" smtClean="0">
                <a:latin typeface="Times New Roman" panose="02020603050405020304" pitchFamily="18" charset="0"/>
              </a:rPr>
              <a:t>This project aims to utilise the existing digital collection of Neandertal and AMH fossils which are housed at the Royal Belgian Institute of Natural Sciences and to showcase the reconstructed Spy skeleton to highlight Belgian scientific and cultural heritage as well the current state of the art research in Belgium. There are four aspects to the project:</a:t>
            </a:r>
          </a:p>
          <a:p>
            <a:r>
              <a:rPr lang="en-GB" altLang="en-US" smtClean="0">
                <a:latin typeface="Times New Roman" panose="02020603050405020304" pitchFamily="18" charset="0"/>
              </a:rPr>
              <a:t>1) improvement of existing 'lhpFusionBox' software to make this programme fully adapted to the needs of paleoanthropologists,</a:t>
            </a:r>
          </a:p>
          <a:p>
            <a:r>
              <a:rPr lang="en-GB" altLang="en-US" smtClean="0">
                <a:latin typeface="Times New Roman" panose="02020603050405020304" pitchFamily="18" charset="0"/>
              </a:rPr>
              <a:t>2)the creation of a serious game using the reconstructed Spy II skeleton and body,</a:t>
            </a:r>
          </a:p>
          <a:p>
            <a:r>
              <a:rPr lang="en-GB" altLang="en-US" smtClean="0">
                <a:latin typeface="Times New Roman" panose="02020603050405020304" pitchFamily="18" charset="0"/>
              </a:rPr>
              <a:t>3)to prepare the reconstructed 3D Spy II Neandertal and other Neandertal fossil specimens for 3D printing and then place these fossils online and freely available</a:t>
            </a:r>
          </a:p>
          <a:p>
            <a:r>
              <a:rPr lang="en-GB" altLang="en-US" smtClean="0">
                <a:latin typeface="Times New Roman" panose="02020603050405020304" pitchFamily="18" charset="0"/>
              </a:rPr>
              <a:t>4) to create an interactive website which will serve as an educational experience on Neandertals, who are often portrayed in the public as cavemen, stupid brutish and more ape like than modern humans.</a:t>
            </a:r>
          </a:p>
          <a:p>
            <a:pPr>
              <a:spcBef>
                <a:spcPts val="450"/>
              </a:spcBef>
              <a:buClrTx/>
              <a:buFontTx/>
              <a:buNone/>
            </a:pPr>
            <a:endParaRPr lang="en-GB" altLang="en-US" smtClean="0">
              <a:latin typeface="Times New Roman" panose="02020603050405020304" pitchFamily="18" charset="0"/>
            </a:endParaRPr>
          </a:p>
        </p:txBody>
      </p:sp>
      <p:sp>
        <p:nvSpPr>
          <p:cNvPr id="57349" name="Text Box 3"/>
          <p:cNvSpPr txBox="1">
            <a:spLocks noChangeArrowheads="1"/>
          </p:cNvSpPr>
          <p:nvPr/>
        </p:nvSpPr>
        <p:spPr bwMode="auto">
          <a:xfrm>
            <a:off x="3851275" y="9426575"/>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924723D8-B9D6-4456-96E6-F5887A3AF50D}" type="slidenum">
              <a:rPr lang="fr-BE" altLang="en-US">
                <a:solidFill>
                  <a:srgbClr val="FFFFFF"/>
                </a:solidFill>
                <a:latin typeface="Calibri" panose="020F0502020204030204" pitchFamily="34" charset="0"/>
              </a:rPr>
              <a:pPr algn="r" eaLnBrk="1" hangingPunct="1">
                <a:spcBef>
                  <a:spcPct val="0"/>
                </a:spcBef>
                <a:buClrTx/>
                <a:buFontTx/>
                <a:buNone/>
              </a:pPr>
              <a:t>8</a:t>
            </a:fld>
            <a:endParaRPr lang="fr-BE" altLang="en-US">
              <a:solidFill>
                <a:srgbClr val="FFFFFF"/>
              </a:solidFill>
              <a:latin typeface="Calibri" panose="020F0502020204030204" pitchFamily="34" charset="0"/>
            </a:endParaRPr>
          </a:p>
        </p:txBody>
      </p:sp>
    </p:spTree>
    <p:extLst>
      <p:ext uri="{BB962C8B-B14F-4D97-AF65-F5344CB8AC3E}">
        <p14:creationId xmlns:p14="http://schemas.microsoft.com/office/powerpoint/2010/main" val="3934846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098923A5-AB88-49A3-8F89-632E33ABC2DB}" type="slidenum">
              <a:rPr lang="fr-BE" altLang="en-US" smtClean="0">
                <a:latin typeface="Calibri" panose="020F0502020204030204" pitchFamily="34" charset="0"/>
                <a:cs typeface="Lucida Sans Unicode" panose="020B0602030504020204" pitchFamily="34" charset="0"/>
              </a:rPr>
              <a:pPr>
                <a:spcBef>
                  <a:spcPct val="0"/>
                </a:spcBef>
                <a:buClrTx/>
                <a:buFontTx/>
                <a:buNone/>
              </a:pPr>
              <a:t>9</a:t>
            </a:fld>
            <a:endParaRPr lang="fr-BE" altLang="en-US" smtClean="0">
              <a:latin typeface="Calibri" panose="020F0502020204030204" pitchFamily="34" charset="0"/>
              <a:cs typeface="Lucida Sans Unicode" panose="020B0602030504020204" pitchFamily="34" charset="0"/>
            </a:endParaRPr>
          </a:p>
        </p:txBody>
      </p:sp>
      <p:sp>
        <p:nvSpPr>
          <p:cNvPr id="24579" name="Rectangle 1"/>
          <p:cNvSpPr>
            <a:spLocks noGrp="1" noRot="1" noChangeAspect="1" noChangeArrowheads="1" noTextEdit="1"/>
          </p:cNvSpPr>
          <p:nvPr>
            <p:ph type="sldImg"/>
          </p:nvPr>
        </p:nvSpPr>
        <p:spPr>
          <a:xfrm>
            <a:off x="919163" y="744538"/>
            <a:ext cx="4960937" cy="3721100"/>
          </a:xfrm>
          <a:solidFill>
            <a:srgbClr val="FFFFFF"/>
          </a:solidFill>
          <a:ln/>
        </p:spPr>
      </p:sp>
      <p:sp>
        <p:nvSpPr>
          <p:cNvPr id="24580" name="Text Box 2"/>
          <p:cNvSpPr>
            <a:spLocks noGrp="1" noChangeArrowheads="1"/>
          </p:cNvSpPr>
          <p:nvPr>
            <p:ph type="body" idx="1"/>
          </p:nvPr>
        </p:nvSpPr>
        <p:spPr>
          <a:xfrm>
            <a:off x="679450" y="4714875"/>
            <a:ext cx="5440363" cy="4856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GB" altLang="en-US" smtClean="0">
                <a:latin typeface="Times New Roman" panose="02020603050405020304" pitchFamily="18" charset="0"/>
              </a:rPr>
              <a:t>This project aims to utilise the existing digital collection of Neandertal and AMH fossils which are housed at the Royal Belgian Institute of Natural Sciences and to showcase the reconstructed Spy skeleton to highlight Belgian scientific and cultural heritage as well the current state of the art research in Belgium. There are four aspects to the project:</a:t>
            </a:r>
          </a:p>
          <a:p>
            <a:r>
              <a:rPr lang="en-GB" altLang="en-US" smtClean="0">
                <a:latin typeface="Times New Roman" panose="02020603050405020304" pitchFamily="18" charset="0"/>
              </a:rPr>
              <a:t>1) improvement of existing 'lhpFusionBox' software to make this programme fully adapted to the needs of paleoanthropologists,</a:t>
            </a:r>
          </a:p>
          <a:p>
            <a:r>
              <a:rPr lang="en-GB" altLang="en-US" smtClean="0">
                <a:latin typeface="Times New Roman" panose="02020603050405020304" pitchFamily="18" charset="0"/>
              </a:rPr>
              <a:t>2)the creation of a serious game using the reconstructed Spy II skeleton and body,</a:t>
            </a:r>
          </a:p>
          <a:p>
            <a:r>
              <a:rPr lang="en-GB" altLang="en-US" smtClean="0">
                <a:latin typeface="Times New Roman" panose="02020603050405020304" pitchFamily="18" charset="0"/>
              </a:rPr>
              <a:t>3)to prepare the reconstructed 3D Spy II Neandertal and other Neandertal fossil specimens for 3D printing and then place these fossils online and freely available</a:t>
            </a:r>
          </a:p>
          <a:p>
            <a:r>
              <a:rPr lang="en-GB" altLang="en-US" smtClean="0">
                <a:latin typeface="Times New Roman" panose="02020603050405020304" pitchFamily="18" charset="0"/>
              </a:rPr>
              <a:t>4) to create an interactive website which will serve as an educational experience on Neandertals, who are often portrayed in the public as cavemen, stupid brutish and more ape like than modern humans.</a:t>
            </a:r>
          </a:p>
          <a:p>
            <a:pPr>
              <a:spcBef>
                <a:spcPts val="450"/>
              </a:spcBef>
              <a:buClrTx/>
              <a:buFontTx/>
              <a:buNone/>
            </a:pPr>
            <a:endParaRPr lang="en-GB" altLang="en-US" smtClean="0">
              <a:latin typeface="Times New Roman" panose="02020603050405020304" pitchFamily="18" charset="0"/>
            </a:endParaRPr>
          </a:p>
        </p:txBody>
      </p:sp>
      <p:sp>
        <p:nvSpPr>
          <p:cNvPr id="24581" name="Text Box 3"/>
          <p:cNvSpPr txBox="1">
            <a:spLocks noChangeArrowheads="1"/>
          </p:cNvSpPr>
          <p:nvPr/>
        </p:nvSpPr>
        <p:spPr bwMode="auto">
          <a:xfrm>
            <a:off x="3851275" y="9426575"/>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80A032C3-E4C3-449D-8348-37E119A0681F}" type="slidenum">
              <a:rPr lang="fr-BE" altLang="en-US">
                <a:solidFill>
                  <a:srgbClr val="FFFFFF"/>
                </a:solidFill>
                <a:latin typeface="Calibri" panose="020F0502020204030204" pitchFamily="34" charset="0"/>
              </a:rPr>
              <a:pPr algn="r" eaLnBrk="1" hangingPunct="1">
                <a:spcBef>
                  <a:spcPct val="0"/>
                </a:spcBef>
                <a:buClrTx/>
                <a:buFontTx/>
                <a:buNone/>
              </a:pPr>
              <a:t>9</a:t>
            </a:fld>
            <a:endParaRPr lang="fr-BE" altLang="en-US">
              <a:solidFill>
                <a:srgbClr val="FFFFFF"/>
              </a:solidFill>
              <a:latin typeface="Calibri" panose="020F0502020204030204" pitchFamily="34" charset="0"/>
            </a:endParaRPr>
          </a:p>
        </p:txBody>
      </p:sp>
    </p:spTree>
    <p:extLst>
      <p:ext uri="{BB962C8B-B14F-4D97-AF65-F5344CB8AC3E}">
        <p14:creationId xmlns:p14="http://schemas.microsoft.com/office/powerpoint/2010/main" val="1225716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3"/>
          <p:cNvSpPr>
            <a:spLocks noGrp="1" noChangeArrowheads="1"/>
          </p:cNvSpPr>
          <p:nvPr>
            <p:ph type="dt" idx="10"/>
          </p:nvPr>
        </p:nvSpPr>
        <p:spPr>
          <a:ln/>
        </p:spPr>
        <p:txBody>
          <a:bodyPr/>
          <a:lstStyle>
            <a:lvl1pPr>
              <a:defRPr/>
            </a:lvl1pPr>
          </a:lstStyle>
          <a:p>
            <a:pPr>
              <a:defRPr/>
            </a:pPr>
            <a:r>
              <a:rPr lang="fr-BE"/>
              <a:t>24/01/11</a:t>
            </a:r>
          </a:p>
        </p:txBody>
      </p:sp>
      <p:sp>
        <p:nvSpPr>
          <p:cNvPr id="5" name="Rectangle 4"/>
          <p:cNvSpPr>
            <a:spLocks noGrp="1" noChangeArrowheads="1"/>
          </p:cNvSpPr>
          <p:nvPr>
            <p:ph type="sldNum" idx="11"/>
          </p:nvPr>
        </p:nvSpPr>
        <p:spPr>
          <a:ln/>
        </p:spPr>
        <p:txBody>
          <a:bodyPr/>
          <a:lstStyle>
            <a:lvl1pPr>
              <a:defRPr/>
            </a:lvl1pPr>
          </a:lstStyle>
          <a:p>
            <a:pPr>
              <a:defRPr/>
            </a:pPr>
            <a:fld id="{95FD1006-A048-4540-B554-98C6D8C2EC7F}" type="slidenum">
              <a:rPr lang="fr-BE" altLang="en-US"/>
              <a:pPr>
                <a:defRPr/>
              </a:pPr>
              <a:t>‹#›</a:t>
            </a:fld>
            <a:endParaRPr lang="fr-BE" altLang="en-US"/>
          </a:p>
        </p:txBody>
      </p:sp>
    </p:spTree>
    <p:extLst>
      <p:ext uri="{BB962C8B-B14F-4D97-AF65-F5344CB8AC3E}">
        <p14:creationId xmlns:p14="http://schemas.microsoft.com/office/powerpoint/2010/main" val="2277321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3"/>
          <p:cNvSpPr>
            <a:spLocks noGrp="1" noChangeArrowheads="1"/>
          </p:cNvSpPr>
          <p:nvPr>
            <p:ph type="dt" idx="10"/>
          </p:nvPr>
        </p:nvSpPr>
        <p:spPr>
          <a:ln/>
        </p:spPr>
        <p:txBody>
          <a:bodyPr/>
          <a:lstStyle>
            <a:lvl1pPr>
              <a:defRPr/>
            </a:lvl1pPr>
          </a:lstStyle>
          <a:p>
            <a:pPr>
              <a:defRPr/>
            </a:pPr>
            <a:r>
              <a:rPr lang="fr-BE"/>
              <a:t>24/01/11</a:t>
            </a:r>
          </a:p>
        </p:txBody>
      </p:sp>
      <p:sp>
        <p:nvSpPr>
          <p:cNvPr id="5" name="Rectangle 4"/>
          <p:cNvSpPr>
            <a:spLocks noGrp="1" noChangeArrowheads="1"/>
          </p:cNvSpPr>
          <p:nvPr>
            <p:ph type="sldNum" idx="11"/>
          </p:nvPr>
        </p:nvSpPr>
        <p:spPr>
          <a:ln/>
        </p:spPr>
        <p:txBody>
          <a:bodyPr/>
          <a:lstStyle>
            <a:lvl1pPr>
              <a:defRPr/>
            </a:lvl1pPr>
          </a:lstStyle>
          <a:p>
            <a:pPr>
              <a:defRPr/>
            </a:pPr>
            <a:fld id="{A309DD20-F20C-49AB-8F90-8A691280C2FE}" type="slidenum">
              <a:rPr lang="fr-BE" altLang="en-US"/>
              <a:pPr>
                <a:defRPr/>
              </a:pPr>
              <a:t>‹#›</a:t>
            </a:fld>
            <a:endParaRPr lang="fr-BE" altLang="en-US"/>
          </a:p>
        </p:txBody>
      </p:sp>
    </p:spTree>
    <p:extLst>
      <p:ext uri="{BB962C8B-B14F-4D97-AF65-F5344CB8AC3E}">
        <p14:creationId xmlns:p14="http://schemas.microsoft.com/office/powerpoint/2010/main" val="2348050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3"/>
          <p:cNvSpPr>
            <a:spLocks noGrp="1" noChangeArrowheads="1"/>
          </p:cNvSpPr>
          <p:nvPr>
            <p:ph type="dt" idx="10"/>
          </p:nvPr>
        </p:nvSpPr>
        <p:spPr>
          <a:ln/>
        </p:spPr>
        <p:txBody>
          <a:bodyPr/>
          <a:lstStyle>
            <a:lvl1pPr>
              <a:defRPr/>
            </a:lvl1pPr>
          </a:lstStyle>
          <a:p>
            <a:pPr>
              <a:defRPr/>
            </a:pPr>
            <a:r>
              <a:rPr lang="fr-BE"/>
              <a:t>24/01/11</a:t>
            </a:r>
          </a:p>
        </p:txBody>
      </p:sp>
      <p:sp>
        <p:nvSpPr>
          <p:cNvPr id="5" name="Rectangle 4"/>
          <p:cNvSpPr>
            <a:spLocks noGrp="1" noChangeArrowheads="1"/>
          </p:cNvSpPr>
          <p:nvPr>
            <p:ph type="sldNum" idx="11"/>
          </p:nvPr>
        </p:nvSpPr>
        <p:spPr>
          <a:ln/>
        </p:spPr>
        <p:txBody>
          <a:bodyPr/>
          <a:lstStyle>
            <a:lvl1pPr>
              <a:defRPr/>
            </a:lvl1pPr>
          </a:lstStyle>
          <a:p>
            <a:pPr>
              <a:defRPr/>
            </a:pPr>
            <a:fld id="{5CC1BE34-F126-4689-9DA6-503637C949F3}" type="slidenum">
              <a:rPr lang="fr-BE" altLang="en-US"/>
              <a:pPr>
                <a:defRPr/>
              </a:pPr>
              <a:t>‹#›</a:t>
            </a:fld>
            <a:endParaRPr lang="fr-BE" altLang="en-US"/>
          </a:p>
        </p:txBody>
      </p:sp>
    </p:spTree>
    <p:extLst>
      <p:ext uri="{BB962C8B-B14F-4D97-AF65-F5344CB8AC3E}">
        <p14:creationId xmlns:p14="http://schemas.microsoft.com/office/powerpoint/2010/main" val="10109857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elscherm met foto">
    <p:spTree>
      <p:nvGrpSpPr>
        <p:cNvPr id="1" name=""/>
        <p:cNvGrpSpPr/>
        <p:nvPr/>
      </p:nvGrpSpPr>
      <p:grpSpPr>
        <a:xfrm>
          <a:off x="0" y="0"/>
          <a:ext cx="0" cy="0"/>
          <a:chOff x="0" y="0"/>
          <a:chExt cx="0" cy="0"/>
        </a:xfrm>
      </p:grpSpPr>
      <p:sp>
        <p:nvSpPr>
          <p:cNvPr id="13" name="Tijdelijke aanduiding voor afbeelding 2"/>
          <p:cNvSpPr>
            <a:spLocks noGrp="1"/>
          </p:cNvSpPr>
          <p:nvPr>
            <p:ph type="pic" idx="12"/>
          </p:nvPr>
        </p:nvSpPr>
        <p:spPr>
          <a:xfrm>
            <a:off x="1" y="0"/>
            <a:ext cx="9150687" cy="6858000"/>
          </a:xfrm>
        </p:spPr>
        <p:txBody>
          <a:bodyPr anchor="ctr" anchorCtr="0">
            <a:normAutofit/>
          </a:bodyPr>
          <a:lstStyle>
            <a:lvl1pPr marL="0" indent="0" algn="ctr">
              <a:buNone/>
              <a:defRPr sz="1050" baseline="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nl-NL"/>
              <a:t>Sleep de afbeelding naar de tijdelijke aanduiding of klik op het pictogram als u een afbeelding wilt toevoegen</a:t>
            </a:r>
            <a:endParaRPr lang="nl-NL" dirty="0"/>
          </a:p>
        </p:txBody>
      </p:sp>
      <p:sp>
        <p:nvSpPr>
          <p:cNvPr id="5" name="Text Placeholder 4"/>
          <p:cNvSpPr>
            <a:spLocks noGrp="1"/>
          </p:cNvSpPr>
          <p:nvPr>
            <p:ph type="body" sz="quarter" idx="15" hasCustomPrompt="1"/>
          </p:nvPr>
        </p:nvSpPr>
        <p:spPr>
          <a:xfrm rot="10800000">
            <a:off x="5078817" y="-46294"/>
            <a:ext cx="4092179" cy="6950587"/>
          </a:xfrm>
          <a:custGeom>
            <a:avLst/>
            <a:gdLst>
              <a:gd name="connsiteX0" fmla="*/ 0 w 5456238"/>
              <a:gd name="connsiteY0" fmla="*/ 14160500 h 14160500"/>
              <a:gd name="connsiteX1" fmla="*/ 0 w 5456238"/>
              <a:gd name="connsiteY1" fmla="*/ 0 h 14160500"/>
              <a:gd name="connsiteX2" fmla="*/ 5456238 w 5456238"/>
              <a:gd name="connsiteY2" fmla="*/ 14160500 h 14160500"/>
              <a:gd name="connsiteX3" fmla="*/ 0 w 5456238"/>
              <a:gd name="connsiteY3" fmla="*/ 14160500 h 14160500"/>
              <a:gd name="connsiteX0" fmla="*/ 0 w 5456238"/>
              <a:gd name="connsiteY0" fmla="*/ 14160500 h 14160500"/>
              <a:gd name="connsiteX1" fmla="*/ 0 w 5456238"/>
              <a:gd name="connsiteY1" fmla="*/ 0 h 14160500"/>
              <a:gd name="connsiteX2" fmla="*/ 2080048 w 5456238"/>
              <a:gd name="connsiteY2" fmla="*/ 5393142 h 14160500"/>
              <a:gd name="connsiteX3" fmla="*/ 5456238 w 5456238"/>
              <a:gd name="connsiteY3" fmla="*/ 14160500 h 14160500"/>
              <a:gd name="connsiteX4" fmla="*/ 0 w 5456238"/>
              <a:gd name="connsiteY4" fmla="*/ 14160500 h 14160500"/>
              <a:gd name="connsiteX0" fmla="*/ 0 w 5456238"/>
              <a:gd name="connsiteY0" fmla="*/ 14160500 h 14160500"/>
              <a:gd name="connsiteX1" fmla="*/ 0 w 5456238"/>
              <a:gd name="connsiteY1" fmla="*/ 0 h 14160500"/>
              <a:gd name="connsiteX2" fmla="*/ 2766438 w 5456238"/>
              <a:gd name="connsiteY2" fmla="*/ 7041122 h 14160500"/>
              <a:gd name="connsiteX3" fmla="*/ 5456238 w 5456238"/>
              <a:gd name="connsiteY3" fmla="*/ 14160500 h 14160500"/>
              <a:gd name="connsiteX4" fmla="*/ 0 w 5456238"/>
              <a:gd name="connsiteY4" fmla="*/ 14160500 h 14160500"/>
              <a:gd name="connsiteX0" fmla="*/ 0 w 5456238"/>
              <a:gd name="connsiteY0" fmla="*/ 14160500 h 14160500"/>
              <a:gd name="connsiteX1" fmla="*/ 0 w 5456238"/>
              <a:gd name="connsiteY1" fmla="*/ 0 h 14160500"/>
              <a:gd name="connsiteX2" fmla="*/ 2800758 w 5456238"/>
              <a:gd name="connsiteY2" fmla="*/ 7144121 h 14160500"/>
              <a:gd name="connsiteX3" fmla="*/ 5456238 w 5456238"/>
              <a:gd name="connsiteY3" fmla="*/ 14160500 h 14160500"/>
              <a:gd name="connsiteX4" fmla="*/ 0 w 5456238"/>
              <a:gd name="connsiteY4" fmla="*/ 14160500 h 14160500"/>
              <a:gd name="connsiteX0" fmla="*/ 0 w 5456238"/>
              <a:gd name="connsiteY0" fmla="*/ 7122252 h 7122252"/>
              <a:gd name="connsiteX1" fmla="*/ 0 w 5456238"/>
              <a:gd name="connsiteY1" fmla="*/ 0 h 7122252"/>
              <a:gd name="connsiteX2" fmla="*/ 2800758 w 5456238"/>
              <a:gd name="connsiteY2" fmla="*/ 105873 h 7122252"/>
              <a:gd name="connsiteX3" fmla="*/ 5456238 w 5456238"/>
              <a:gd name="connsiteY3" fmla="*/ 7122252 h 7122252"/>
              <a:gd name="connsiteX4" fmla="*/ 0 w 5456238"/>
              <a:gd name="connsiteY4" fmla="*/ 7122252 h 7122252"/>
              <a:gd name="connsiteX0" fmla="*/ 0 w 5456238"/>
              <a:gd name="connsiteY0" fmla="*/ 7122252 h 7122252"/>
              <a:gd name="connsiteX1" fmla="*/ 0 w 5456238"/>
              <a:gd name="connsiteY1" fmla="*/ 0 h 7122252"/>
              <a:gd name="connsiteX2" fmla="*/ 2835077 w 5456238"/>
              <a:gd name="connsiteY2" fmla="*/ 174539 h 7122252"/>
              <a:gd name="connsiteX3" fmla="*/ 5456238 w 5456238"/>
              <a:gd name="connsiteY3" fmla="*/ 7122252 h 7122252"/>
              <a:gd name="connsiteX4" fmla="*/ 0 w 5456238"/>
              <a:gd name="connsiteY4" fmla="*/ 7122252 h 7122252"/>
              <a:gd name="connsiteX0" fmla="*/ 0 w 5456238"/>
              <a:gd name="connsiteY0" fmla="*/ 7053586 h 7053586"/>
              <a:gd name="connsiteX1" fmla="*/ 34320 w 5456238"/>
              <a:gd name="connsiteY1" fmla="*/ 0 h 7053586"/>
              <a:gd name="connsiteX2" fmla="*/ 2835077 w 5456238"/>
              <a:gd name="connsiteY2" fmla="*/ 105873 h 7053586"/>
              <a:gd name="connsiteX3" fmla="*/ 5456238 w 5456238"/>
              <a:gd name="connsiteY3" fmla="*/ 7053586 h 7053586"/>
              <a:gd name="connsiteX4" fmla="*/ 0 w 5456238"/>
              <a:gd name="connsiteY4" fmla="*/ 7053586 h 7053586"/>
              <a:gd name="connsiteX0" fmla="*/ 68638 w 5524876"/>
              <a:gd name="connsiteY0" fmla="*/ 7019253 h 7019253"/>
              <a:gd name="connsiteX1" fmla="*/ 0 w 5524876"/>
              <a:gd name="connsiteY1" fmla="*/ 0 h 7019253"/>
              <a:gd name="connsiteX2" fmla="*/ 2903715 w 5524876"/>
              <a:gd name="connsiteY2" fmla="*/ 71540 h 7019253"/>
              <a:gd name="connsiteX3" fmla="*/ 5524876 w 5524876"/>
              <a:gd name="connsiteY3" fmla="*/ 7019253 h 7019253"/>
              <a:gd name="connsiteX4" fmla="*/ 68638 w 5524876"/>
              <a:gd name="connsiteY4" fmla="*/ 7019253 h 7019253"/>
              <a:gd name="connsiteX0" fmla="*/ 0 w 5456238"/>
              <a:gd name="connsiteY0" fmla="*/ 6950587 h 6950587"/>
              <a:gd name="connsiteX1" fmla="*/ 34320 w 5456238"/>
              <a:gd name="connsiteY1" fmla="*/ 0 h 6950587"/>
              <a:gd name="connsiteX2" fmla="*/ 2835077 w 5456238"/>
              <a:gd name="connsiteY2" fmla="*/ 2874 h 6950587"/>
              <a:gd name="connsiteX3" fmla="*/ 5456238 w 5456238"/>
              <a:gd name="connsiteY3" fmla="*/ 6950587 h 6950587"/>
              <a:gd name="connsiteX4" fmla="*/ 0 w 5456238"/>
              <a:gd name="connsiteY4" fmla="*/ 6950587 h 6950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6238" h="6950587">
                <a:moveTo>
                  <a:pt x="0" y="6950587"/>
                </a:moveTo>
                <a:lnTo>
                  <a:pt x="34320" y="0"/>
                </a:lnTo>
                <a:lnTo>
                  <a:pt x="2835077" y="2874"/>
                </a:lnTo>
                <a:lnTo>
                  <a:pt x="5456238" y="6950587"/>
                </a:lnTo>
                <a:lnTo>
                  <a:pt x="0" y="6950587"/>
                </a:lnTo>
                <a:close/>
              </a:path>
            </a:pathLst>
          </a:custGeom>
          <a:solidFill>
            <a:schemeClr val="bg1">
              <a:alpha val="60000"/>
            </a:schemeClr>
          </a:solidFill>
        </p:spPr>
        <p:txBody>
          <a:bodyPr/>
          <a:lstStyle>
            <a:lvl1pPr>
              <a:defRPr baseline="0"/>
            </a:lvl1pPr>
          </a:lstStyle>
          <a:p>
            <a:pPr lvl="0"/>
            <a:r>
              <a:rPr lang="en-US" dirty="0"/>
              <a:t> </a:t>
            </a:r>
          </a:p>
        </p:txBody>
      </p:sp>
      <p:sp>
        <p:nvSpPr>
          <p:cNvPr id="3" name="Ondertitel 2"/>
          <p:cNvSpPr>
            <a:spLocks noGrp="1"/>
          </p:cNvSpPr>
          <p:nvPr>
            <p:ph type="subTitle" idx="1" hasCustomPrompt="1"/>
          </p:nvPr>
        </p:nvSpPr>
        <p:spPr>
          <a:xfrm>
            <a:off x="548879" y="2532948"/>
            <a:ext cx="3252878" cy="270065"/>
          </a:xfrm>
          <a:solidFill>
            <a:schemeClr val="accent1"/>
          </a:solidFill>
        </p:spPr>
        <p:txBody>
          <a:bodyPr wrap="none" lIns="0" tIns="36000" bIns="36000" anchor="t" anchorCtr="0">
            <a:spAutoFit/>
          </a:bodyPr>
          <a:lstStyle>
            <a:lvl1pPr marL="72629" indent="0" algn="l">
              <a:buNone/>
              <a:tabLst/>
              <a:defRPr lang="nl-NL" sz="1350" kern="1200" cap="all" baseline="0" dirty="0" smtClean="0">
                <a:solidFill>
                  <a:schemeClr val="bg1"/>
                </a:solidFill>
                <a:latin typeface="Verdana" charset="0"/>
                <a:ea typeface="Verdana" charset="0"/>
                <a:cs typeface="Verdana"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nl-NL" dirty="0"/>
              <a:t>Ondertitel van de presentatie</a:t>
            </a:r>
          </a:p>
        </p:txBody>
      </p:sp>
      <p:sp>
        <p:nvSpPr>
          <p:cNvPr id="4" name="Titel 3"/>
          <p:cNvSpPr>
            <a:spLocks noGrp="1"/>
          </p:cNvSpPr>
          <p:nvPr>
            <p:ph type="title" hasCustomPrompt="1"/>
          </p:nvPr>
        </p:nvSpPr>
        <p:spPr>
          <a:xfrm>
            <a:off x="548879" y="2154110"/>
            <a:ext cx="4028816" cy="327200"/>
          </a:xfrm>
        </p:spPr>
        <p:txBody>
          <a:bodyPr tIns="36000" rIns="90000" bIns="0"/>
          <a:lstStyle>
            <a:lvl1pPr>
              <a:defRPr sz="2100" strike="noStrike" baseline="0"/>
            </a:lvl1pPr>
          </a:lstStyle>
          <a:p>
            <a:r>
              <a:rPr lang="nl-NL" dirty="0"/>
              <a:t>titel van de presentatie</a:t>
            </a:r>
          </a:p>
        </p:txBody>
      </p:sp>
      <p:sp>
        <p:nvSpPr>
          <p:cNvPr id="6" name="Tijdelijke aanduiding voor tekst 5"/>
          <p:cNvSpPr>
            <a:spLocks noGrp="1"/>
          </p:cNvSpPr>
          <p:nvPr>
            <p:ph type="body" sz="quarter" idx="13" hasCustomPrompt="1"/>
          </p:nvPr>
        </p:nvSpPr>
        <p:spPr>
          <a:xfrm>
            <a:off x="548879" y="4123235"/>
            <a:ext cx="1844244" cy="248136"/>
          </a:xfrm>
          <a:solidFill>
            <a:schemeClr val="bg1">
              <a:lumMod val="85000"/>
              <a:alpha val="92000"/>
            </a:schemeClr>
          </a:solidFill>
        </p:spPr>
        <p:txBody>
          <a:bodyPr wrap="none" tIns="36000" bIns="36000">
            <a:spAutoFit/>
          </a:bodyPr>
          <a:lstStyle>
            <a:lvl1pPr>
              <a:defRPr>
                <a:solidFill>
                  <a:schemeClr val="tx1"/>
                </a:solidFill>
              </a:defRPr>
            </a:lvl1pPr>
          </a:lstStyle>
          <a:p>
            <a:pPr lvl="0"/>
            <a:r>
              <a:rPr lang="nl-NL" dirty="0"/>
              <a:t>Naam van </a:t>
            </a:r>
            <a:r>
              <a:rPr lang="nl-NL"/>
              <a:t>de spreker</a:t>
            </a:r>
            <a:endParaRPr lang="nl-NL" dirty="0"/>
          </a:p>
        </p:txBody>
      </p:sp>
      <p:sp>
        <p:nvSpPr>
          <p:cNvPr id="19" name="Text Placeholder 4"/>
          <p:cNvSpPr>
            <a:spLocks noGrp="1"/>
          </p:cNvSpPr>
          <p:nvPr>
            <p:ph type="body" sz="quarter" idx="16" hasCustomPrompt="1"/>
          </p:nvPr>
        </p:nvSpPr>
        <p:spPr>
          <a:xfrm rot="10800000">
            <a:off x="6622775" y="-88986"/>
            <a:ext cx="2555027" cy="6993230"/>
          </a:xfrm>
          <a:custGeom>
            <a:avLst/>
            <a:gdLst>
              <a:gd name="connsiteX0" fmla="*/ 0 w 5456238"/>
              <a:gd name="connsiteY0" fmla="*/ 14160500 h 14160500"/>
              <a:gd name="connsiteX1" fmla="*/ 0 w 5456238"/>
              <a:gd name="connsiteY1" fmla="*/ 0 h 14160500"/>
              <a:gd name="connsiteX2" fmla="*/ 5456238 w 5456238"/>
              <a:gd name="connsiteY2" fmla="*/ 14160500 h 14160500"/>
              <a:gd name="connsiteX3" fmla="*/ 0 w 5456238"/>
              <a:gd name="connsiteY3" fmla="*/ 14160500 h 14160500"/>
              <a:gd name="connsiteX0" fmla="*/ 0 w 5456238"/>
              <a:gd name="connsiteY0" fmla="*/ 14160500 h 14160500"/>
              <a:gd name="connsiteX1" fmla="*/ 0 w 5456238"/>
              <a:gd name="connsiteY1" fmla="*/ 0 h 14160500"/>
              <a:gd name="connsiteX2" fmla="*/ 2080048 w 5456238"/>
              <a:gd name="connsiteY2" fmla="*/ 5393142 h 14160500"/>
              <a:gd name="connsiteX3" fmla="*/ 5456238 w 5456238"/>
              <a:gd name="connsiteY3" fmla="*/ 14160500 h 14160500"/>
              <a:gd name="connsiteX4" fmla="*/ 0 w 5456238"/>
              <a:gd name="connsiteY4" fmla="*/ 14160500 h 14160500"/>
              <a:gd name="connsiteX0" fmla="*/ 0 w 5456238"/>
              <a:gd name="connsiteY0" fmla="*/ 14160500 h 14160500"/>
              <a:gd name="connsiteX1" fmla="*/ 0 w 5456238"/>
              <a:gd name="connsiteY1" fmla="*/ 0 h 14160500"/>
              <a:gd name="connsiteX2" fmla="*/ 2766438 w 5456238"/>
              <a:gd name="connsiteY2" fmla="*/ 7041122 h 14160500"/>
              <a:gd name="connsiteX3" fmla="*/ 5456238 w 5456238"/>
              <a:gd name="connsiteY3" fmla="*/ 14160500 h 14160500"/>
              <a:gd name="connsiteX4" fmla="*/ 0 w 5456238"/>
              <a:gd name="connsiteY4" fmla="*/ 14160500 h 14160500"/>
              <a:gd name="connsiteX0" fmla="*/ 0 w 5456238"/>
              <a:gd name="connsiteY0" fmla="*/ 14160500 h 14160500"/>
              <a:gd name="connsiteX1" fmla="*/ 0 w 5456238"/>
              <a:gd name="connsiteY1" fmla="*/ 0 h 14160500"/>
              <a:gd name="connsiteX2" fmla="*/ 2800758 w 5456238"/>
              <a:gd name="connsiteY2" fmla="*/ 7144121 h 14160500"/>
              <a:gd name="connsiteX3" fmla="*/ 5456238 w 5456238"/>
              <a:gd name="connsiteY3" fmla="*/ 14160500 h 14160500"/>
              <a:gd name="connsiteX4" fmla="*/ 0 w 5456238"/>
              <a:gd name="connsiteY4" fmla="*/ 14160500 h 14160500"/>
              <a:gd name="connsiteX0" fmla="*/ 0 w 5456238"/>
              <a:gd name="connsiteY0" fmla="*/ 7122252 h 7122252"/>
              <a:gd name="connsiteX1" fmla="*/ 0 w 5456238"/>
              <a:gd name="connsiteY1" fmla="*/ 0 h 7122252"/>
              <a:gd name="connsiteX2" fmla="*/ 2800758 w 5456238"/>
              <a:gd name="connsiteY2" fmla="*/ 105873 h 7122252"/>
              <a:gd name="connsiteX3" fmla="*/ 5456238 w 5456238"/>
              <a:gd name="connsiteY3" fmla="*/ 7122252 h 7122252"/>
              <a:gd name="connsiteX4" fmla="*/ 0 w 5456238"/>
              <a:gd name="connsiteY4" fmla="*/ 7122252 h 7122252"/>
              <a:gd name="connsiteX0" fmla="*/ 0 w 5456238"/>
              <a:gd name="connsiteY0" fmla="*/ 7122252 h 7122252"/>
              <a:gd name="connsiteX1" fmla="*/ 0 w 5456238"/>
              <a:gd name="connsiteY1" fmla="*/ 0 h 7122252"/>
              <a:gd name="connsiteX2" fmla="*/ 2835077 w 5456238"/>
              <a:gd name="connsiteY2" fmla="*/ 174539 h 7122252"/>
              <a:gd name="connsiteX3" fmla="*/ 5456238 w 5456238"/>
              <a:gd name="connsiteY3" fmla="*/ 7122252 h 7122252"/>
              <a:gd name="connsiteX4" fmla="*/ 0 w 5456238"/>
              <a:gd name="connsiteY4" fmla="*/ 7122252 h 7122252"/>
              <a:gd name="connsiteX0" fmla="*/ 0 w 5456238"/>
              <a:gd name="connsiteY0" fmla="*/ 7053586 h 7053586"/>
              <a:gd name="connsiteX1" fmla="*/ 34320 w 5456238"/>
              <a:gd name="connsiteY1" fmla="*/ 0 h 7053586"/>
              <a:gd name="connsiteX2" fmla="*/ 2835077 w 5456238"/>
              <a:gd name="connsiteY2" fmla="*/ 105873 h 7053586"/>
              <a:gd name="connsiteX3" fmla="*/ 5456238 w 5456238"/>
              <a:gd name="connsiteY3" fmla="*/ 7053586 h 7053586"/>
              <a:gd name="connsiteX4" fmla="*/ 0 w 5456238"/>
              <a:gd name="connsiteY4" fmla="*/ 7053586 h 7053586"/>
              <a:gd name="connsiteX0" fmla="*/ 68638 w 5524876"/>
              <a:gd name="connsiteY0" fmla="*/ 7019253 h 7019253"/>
              <a:gd name="connsiteX1" fmla="*/ 0 w 5524876"/>
              <a:gd name="connsiteY1" fmla="*/ 0 h 7019253"/>
              <a:gd name="connsiteX2" fmla="*/ 2903715 w 5524876"/>
              <a:gd name="connsiteY2" fmla="*/ 71540 h 7019253"/>
              <a:gd name="connsiteX3" fmla="*/ 5524876 w 5524876"/>
              <a:gd name="connsiteY3" fmla="*/ 7019253 h 7019253"/>
              <a:gd name="connsiteX4" fmla="*/ 68638 w 5524876"/>
              <a:gd name="connsiteY4" fmla="*/ 7019253 h 7019253"/>
              <a:gd name="connsiteX0" fmla="*/ 0 w 5456238"/>
              <a:gd name="connsiteY0" fmla="*/ 6950587 h 6950587"/>
              <a:gd name="connsiteX1" fmla="*/ 34320 w 5456238"/>
              <a:gd name="connsiteY1" fmla="*/ 0 h 6950587"/>
              <a:gd name="connsiteX2" fmla="*/ 2835077 w 5456238"/>
              <a:gd name="connsiteY2" fmla="*/ 2874 h 6950587"/>
              <a:gd name="connsiteX3" fmla="*/ 5456238 w 5456238"/>
              <a:gd name="connsiteY3" fmla="*/ 6950587 h 6950587"/>
              <a:gd name="connsiteX4" fmla="*/ 0 w 5456238"/>
              <a:gd name="connsiteY4" fmla="*/ 6950587 h 6950587"/>
              <a:gd name="connsiteX0" fmla="*/ 2048480 w 5421918"/>
              <a:gd name="connsiteY0" fmla="*/ 6975987 h 6975987"/>
              <a:gd name="connsiteX1" fmla="*/ 0 w 5421918"/>
              <a:gd name="connsiteY1" fmla="*/ 0 h 6975987"/>
              <a:gd name="connsiteX2" fmla="*/ 2800757 w 5421918"/>
              <a:gd name="connsiteY2" fmla="*/ 2874 h 6975987"/>
              <a:gd name="connsiteX3" fmla="*/ 5421918 w 5421918"/>
              <a:gd name="connsiteY3" fmla="*/ 6950587 h 6975987"/>
              <a:gd name="connsiteX4" fmla="*/ 2048480 w 5421918"/>
              <a:gd name="connsiteY4" fmla="*/ 6975987 h 6975987"/>
              <a:gd name="connsiteX0" fmla="*/ 92680 w 3466118"/>
              <a:gd name="connsiteY0" fmla="*/ 7026787 h 7026787"/>
              <a:gd name="connsiteX1" fmla="*/ 0 w 3466118"/>
              <a:gd name="connsiteY1" fmla="*/ 0 h 7026787"/>
              <a:gd name="connsiteX2" fmla="*/ 844957 w 3466118"/>
              <a:gd name="connsiteY2" fmla="*/ 53674 h 7026787"/>
              <a:gd name="connsiteX3" fmla="*/ 3466118 w 3466118"/>
              <a:gd name="connsiteY3" fmla="*/ 7001387 h 7026787"/>
              <a:gd name="connsiteX4" fmla="*/ 92680 w 3466118"/>
              <a:gd name="connsiteY4" fmla="*/ 7026787 h 7026787"/>
              <a:gd name="connsiteX0" fmla="*/ 67280 w 3440718"/>
              <a:gd name="connsiteY0" fmla="*/ 6973113 h 6973113"/>
              <a:gd name="connsiteX1" fmla="*/ 0 w 3440718"/>
              <a:gd name="connsiteY1" fmla="*/ 47926 h 6973113"/>
              <a:gd name="connsiteX2" fmla="*/ 819557 w 3440718"/>
              <a:gd name="connsiteY2" fmla="*/ 0 h 6973113"/>
              <a:gd name="connsiteX3" fmla="*/ 3440718 w 3440718"/>
              <a:gd name="connsiteY3" fmla="*/ 6947713 h 6973113"/>
              <a:gd name="connsiteX4" fmla="*/ 67280 w 3440718"/>
              <a:gd name="connsiteY4" fmla="*/ 6973113 h 6973113"/>
              <a:gd name="connsiteX0" fmla="*/ 759956 w 4133394"/>
              <a:gd name="connsiteY0" fmla="*/ 7146810 h 7146810"/>
              <a:gd name="connsiteX1" fmla="*/ 0 w 4133394"/>
              <a:gd name="connsiteY1" fmla="*/ 0 h 7146810"/>
              <a:gd name="connsiteX2" fmla="*/ 692676 w 4133394"/>
              <a:gd name="connsiteY2" fmla="*/ 221623 h 7146810"/>
              <a:gd name="connsiteX3" fmla="*/ 1512233 w 4133394"/>
              <a:gd name="connsiteY3" fmla="*/ 173697 h 7146810"/>
              <a:gd name="connsiteX4" fmla="*/ 4133394 w 4133394"/>
              <a:gd name="connsiteY4" fmla="*/ 7121410 h 7146810"/>
              <a:gd name="connsiteX5" fmla="*/ 759956 w 4133394"/>
              <a:gd name="connsiteY5" fmla="*/ 7146810 h 7146810"/>
              <a:gd name="connsiteX0" fmla="*/ 307545 w 3680983"/>
              <a:gd name="connsiteY0" fmla="*/ 6973113 h 6973113"/>
              <a:gd name="connsiteX1" fmla="*/ 240265 w 3680983"/>
              <a:gd name="connsiteY1" fmla="*/ 47926 h 6973113"/>
              <a:gd name="connsiteX2" fmla="*/ 1059822 w 3680983"/>
              <a:gd name="connsiteY2" fmla="*/ 0 h 6973113"/>
              <a:gd name="connsiteX3" fmla="*/ 3680983 w 3680983"/>
              <a:gd name="connsiteY3" fmla="*/ 6947713 h 6973113"/>
              <a:gd name="connsiteX4" fmla="*/ 307545 w 3680983"/>
              <a:gd name="connsiteY4" fmla="*/ 6973113 h 6973113"/>
              <a:gd name="connsiteX0" fmla="*/ 303537 w 3688314"/>
              <a:gd name="connsiteY0" fmla="*/ 6984454 h 6984454"/>
              <a:gd name="connsiteX1" fmla="*/ 247596 w 3688314"/>
              <a:gd name="connsiteY1" fmla="*/ 47926 h 6984454"/>
              <a:gd name="connsiteX2" fmla="*/ 1067153 w 3688314"/>
              <a:gd name="connsiteY2" fmla="*/ 0 h 6984454"/>
              <a:gd name="connsiteX3" fmla="*/ 3688314 w 3688314"/>
              <a:gd name="connsiteY3" fmla="*/ 6947713 h 6984454"/>
              <a:gd name="connsiteX4" fmla="*/ 303537 w 3688314"/>
              <a:gd name="connsiteY4" fmla="*/ 6984454 h 6984454"/>
              <a:gd name="connsiteX0" fmla="*/ 104578 w 3489355"/>
              <a:gd name="connsiteY0" fmla="*/ 6984454 h 6984454"/>
              <a:gd name="connsiteX1" fmla="*/ 48637 w 3489355"/>
              <a:gd name="connsiteY1" fmla="*/ 47926 h 6984454"/>
              <a:gd name="connsiteX2" fmla="*/ 868194 w 3489355"/>
              <a:gd name="connsiteY2" fmla="*/ 0 h 6984454"/>
              <a:gd name="connsiteX3" fmla="*/ 3489355 w 3489355"/>
              <a:gd name="connsiteY3" fmla="*/ 6947713 h 6984454"/>
              <a:gd name="connsiteX4" fmla="*/ 104578 w 3489355"/>
              <a:gd name="connsiteY4" fmla="*/ 6984454 h 6984454"/>
              <a:gd name="connsiteX0" fmla="*/ 55941 w 3440718"/>
              <a:gd name="connsiteY0" fmla="*/ 6984454 h 6984454"/>
              <a:gd name="connsiteX1" fmla="*/ 0 w 3440718"/>
              <a:gd name="connsiteY1" fmla="*/ 47926 h 6984454"/>
              <a:gd name="connsiteX2" fmla="*/ 819557 w 3440718"/>
              <a:gd name="connsiteY2" fmla="*/ 0 h 6984454"/>
              <a:gd name="connsiteX3" fmla="*/ 3440718 w 3440718"/>
              <a:gd name="connsiteY3" fmla="*/ 6947713 h 6984454"/>
              <a:gd name="connsiteX4" fmla="*/ 55941 w 3440718"/>
              <a:gd name="connsiteY4" fmla="*/ 6984454 h 6984454"/>
              <a:gd name="connsiteX0" fmla="*/ 55941 w 3440718"/>
              <a:gd name="connsiteY0" fmla="*/ 7004570 h 7004570"/>
              <a:gd name="connsiteX1" fmla="*/ 0 w 3440718"/>
              <a:gd name="connsiteY1" fmla="*/ 0 h 7004570"/>
              <a:gd name="connsiteX2" fmla="*/ 819557 w 3440718"/>
              <a:gd name="connsiteY2" fmla="*/ 20116 h 7004570"/>
              <a:gd name="connsiteX3" fmla="*/ 3440718 w 3440718"/>
              <a:gd name="connsiteY3" fmla="*/ 6967829 h 7004570"/>
              <a:gd name="connsiteX4" fmla="*/ 55941 w 3440718"/>
              <a:gd name="connsiteY4" fmla="*/ 7004570 h 7004570"/>
              <a:gd name="connsiteX0" fmla="*/ 21925 w 3406702"/>
              <a:gd name="connsiteY0" fmla="*/ 6984454 h 6984454"/>
              <a:gd name="connsiteX1" fmla="*/ 0 w 3406702"/>
              <a:gd name="connsiteY1" fmla="*/ 36585 h 6984454"/>
              <a:gd name="connsiteX2" fmla="*/ 785541 w 3406702"/>
              <a:gd name="connsiteY2" fmla="*/ 0 h 6984454"/>
              <a:gd name="connsiteX3" fmla="*/ 3406702 w 3406702"/>
              <a:gd name="connsiteY3" fmla="*/ 6947713 h 6984454"/>
              <a:gd name="connsiteX4" fmla="*/ 21925 w 3406702"/>
              <a:gd name="connsiteY4" fmla="*/ 6984454 h 6984454"/>
              <a:gd name="connsiteX0" fmla="*/ 21925 w 3406702"/>
              <a:gd name="connsiteY0" fmla="*/ 7004570 h 7004570"/>
              <a:gd name="connsiteX1" fmla="*/ 0 w 3406702"/>
              <a:gd name="connsiteY1" fmla="*/ 0 h 7004570"/>
              <a:gd name="connsiteX2" fmla="*/ 785541 w 3406702"/>
              <a:gd name="connsiteY2" fmla="*/ 20116 h 7004570"/>
              <a:gd name="connsiteX3" fmla="*/ 3406702 w 3406702"/>
              <a:gd name="connsiteY3" fmla="*/ 6967829 h 7004570"/>
              <a:gd name="connsiteX4" fmla="*/ 21925 w 3406702"/>
              <a:gd name="connsiteY4" fmla="*/ 7004570 h 7004570"/>
              <a:gd name="connsiteX0" fmla="*/ 21925 w 3406702"/>
              <a:gd name="connsiteY0" fmla="*/ 6993230 h 6993230"/>
              <a:gd name="connsiteX1" fmla="*/ 0 w 3406702"/>
              <a:gd name="connsiteY1" fmla="*/ 0 h 6993230"/>
              <a:gd name="connsiteX2" fmla="*/ 785541 w 3406702"/>
              <a:gd name="connsiteY2" fmla="*/ 8776 h 6993230"/>
              <a:gd name="connsiteX3" fmla="*/ 3406702 w 3406702"/>
              <a:gd name="connsiteY3" fmla="*/ 6956489 h 6993230"/>
              <a:gd name="connsiteX4" fmla="*/ 21925 w 3406702"/>
              <a:gd name="connsiteY4" fmla="*/ 6993230 h 6993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6702" h="6993230">
                <a:moveTo>
                  <a:pt x="21925" y="6993230"/>
                </a:moveTo>
                <a:cubicBezTo>
                  <a:pt x="14617" y="4677274"/>
                  <a:pt x="7308" y="2315956"/>
                  <a:pt x="0" y="0"/>
                </a:cubicBezTo>
                <a:lnTo>
                  <a:pt x="785541" y="8776"/>
                </a:lnTo>
                <a:lnTo>
                  <a:pt x="3406702" y="6956489"/>
                </a:lnTo>
                <a:lnTo>
                  <a:pt x="21925" y="6993230"/>
                </a:lnTo>
                <a:close/>
              </a:path>
            </a:pathLst>
          </a:custGeom>
          <a:solidFill>
            <a:schemeClr val="bg1">
              <a:alpha val="60000"/>
            </a:schemeClr>
          </a:solidFill>
        </p:spPr>
        <p:txBody>
          <a:bodyPr/>
          <a:lstStyle>
            <a:lvl1pPr>
              <a:defRPr baseline="0"/>
            </a:lvl1pPr>
          </a:lstStyle>
          <a:p>
            <a:pPr lvl="0"/>
            <a:r>
              <a:rPr lang="en-US" dirty="0"/>
              <a:t> </a:t>
            </a:r>
          </a:p>
        </p:txBody>
      </p:sp>
      <p:sp>
        <p:nvSpPr>
          <p:cNvPr id="22" name="Text Placeholder 20"/>
          <p:cNvSpPr>
            <a:spLocks noGrp="1"/>
          </p:cNvSpPr>
          <p:nvPr>
            <p:ph type="body" sz="quarter" idx="17" hasCustomPrompt="1"/>
          </p:nvPr>
        </p:nvSpPr>
        <p:spPr>
          <a:xfrm rot="10800000">
            <a:off x="8256915" y="709339"/>
            <a:ext cx="899101" cy="3112446"/>
          </a:xfrm>
          <a:prstGeom prst="rtTriangle">
            <a:avLst/>
          </a:prstGeom>
          <a:solidFill>
            <a:schemeClr val="accent2"/>
          </a:solidFill>
        </p:spPr>
        <p:txBody>
          <a:bodyPr/>
          <a:lstStyle>
            <a:lvl5pPr marL="933450" indent="0">
              <a:buNone/>
              <a:defRPr baseline="0"/>
            </a:lvl5pPr>
          </a:lstStyle>
          <a:p>
            <a:pPr lvl="4"/>
            <a:r>
              <a:rPr lang="en-US" dirty="0"/>
              <a:t> </a:t>
            </a:r>
          </a:p>
        </p:txBody>
      </p:sp>
      <p:sp>
        <p:nvSpPr>
          <p:cNvPr id="17" name="Tijdelijke aanduiding voor tekst 16"/>
          <p:cNvSpPr>
            <a:spLocks noGrp="1"/>
          </p:cNvSpPr>
          <p:nvPr>
            <p:ph type="body" sz="quarter" idx="14" hasCustomPrompt="1"/>
          </p:nvPr>
        </p:nvSpPr>
        <p:spPr>
          <a:xfrm>
            <a:off x="446441" y="268585"/>
            <a:ext cx="2516400" cy="1184400"/>
          </a:xfrm>
          <a:blipFill>
            <a:blip r:embed="rId2"/>
            <a:stretch>
              <a:fillRect/>
            </a:stretch>
          </a:blipFill>
        </p:spPr>
        <p:txBody>
          <a:bodyPr/>
          <a:lstStyle/>
          <a:p>
            <a:pPr lvl="0"/>
            <a:r>
              <a:rPr lang="en-GB" dirty="0"/>
              <a:t> </a:t>
            </a:r>
          </a:p>
        </p:txBody>
      </p:sp>
    </p:spTree>
    <p:extLst>
      <p:ext uri="{BB962C8B-B14F-4D97-AF65-F5344CB8AC3E}">
        <p14:creationId xmlns:p14="http://schemas.microsoft.com/office/powerpoint/2010/main" val="10554341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scherm zonder foto - grijze ondertitel">
    <p:bg>
      <p:bgPr>
        <a:gradFill>
          <a:gsLst>
            <a:gs pos="0">
              <a:schemeClr val="bg1">
                <a:tint val="93000"/>
                <a:satMod val="150000"/>
                <a:shade val="98000"/>
                <a:lumMod val="102000"/>
              </a:schemeClr>
            </a:gs>
            <a:gs pos="79000">
              <a:schemeClr val="bg1">
                <a:tint val="98000"/>
                <a:satMod val="130000"/>
                <a:shade val="90000"/>
                <a:lumMod val="12000"/>
                <a:lumOff val="88000"/>
              </a:schemeClr>
            </a:gs>
            <a:gs pos="92000">
              <a:schemeClr val="bg1">
                <a:lumMod val="93000"/>
              </a:schemeClr>
            </a:gs>
          </a:gsLst>
          <a:lin ang="5400000" scaled="0"/>
        </a:gradFill>
        <a:effectLst/>
      </p:bgPr>
    </p:bg>
    <p:spTree>
      <p:nvGrpSpPr>
        <p:cNvPr id="1" name=""/>
        <p:cNvGrpSpPr/>
        <p:nvPr/>
      </p:nvGrpSpPr>
      <p:grpSpPr>
        <a:xfrm>
          <a:off x="0" y="0"/>
          <a:ext cx="0" cy="0"/>
          <a:chOff x="0" y="0"/>
          <a:chExt cx="0" cy="0"/>
        </a:xfrm>
      </p:grpSpPr>
      <p:sp>
        <p:nvSpPr>
          <p:cNvPr id="3" name="Ondertitel 2"/>
          <p:cNvSpPr>
            <a:spLocks noGrp="1"/>
          </p:cNvSpPr>
          <p:nvPr>
            <p:ph type="subTitle" idx="1" hasCustomPrompt="1"/>
          </p:nvPr>
        </p:nvSpPr>
        <p:spPr>
          <a:xfrm>
            <a:off x="548879" y="2532948"/>
            <a:ext cx="3252878" cy="270065"/>
          </a:xfrm>
          <a:solidFill>
            <a:schemeClr val="bg1">
              <a:lumMod val="85000"/>
            </a:schemeClr>
          </a:solidFill>
        </p:spPr>
        <p:txBody>
          <a:bodyPr wrap="none" lIns="0" tIns="36000" bIns="36000" anchor="t" anchorCtr="0">
            <a:spAutoFit/>
          </a:bodyPr>
          <a:lstStyle>
            <a:lvl1pPr marL="72629" indent="0" algn="l">
              <a:buNone/>
              <a:tabLst/>
              <a:defRPr lang="nl-NL" sz="1350" kern="1200" cap="all" baseline="0" dirty="0" smtClean="0">
                <a:solidFill>
                  <a:schemeClr val="tx1"/>
                </a:solidFill>
                <a:latin typeface="Verdana" charset="0"/>
                <a:ea typeface="Verdana" charset="0"/>
                <a:cs typeface="Verdana"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nl-NL" dirty="0"/>
              <a:t>Ondertitel van de presentatie</a:t>
            </a:r>
          </a:p>
        </p:txBody>
      </p:sp>
      <p:sp>
        <p:nvSpPr>
          <p:cNvPr id="6" name="Tijdelijke aanduiding voor tekst 5"/>
          <p:cNvSpPr>
            <a:spLocks noGrp="1"/>
          </p:cNvSpPr>
          <p:nvPr>
            <p:ph type="body" sz="quarter" idx="13" hasCustomPrompt="1"/>
          </p:nvPr>
        </p:nvSpPr>
        <p:spPr>
          <a:xfrm>
            <a:off x="548879" y="3592298"/>
            <a:ext cx="3102769" cy="374221"/>
          </a:xfrm>
        </p:spPr>
        <p:txBody>
          <a:bodyPr/>
          <a:lstStyle/>
          <a:p>
            <a:pPr lvl="0"/>
            <a:r>
              <a:rPr lang="nl-NL" dirty="0"/>
              <a:t>Naam van </a:t>
            </a:r>
            <a:r>
              <a:rPr lang="nl-NL"/>
              <a:t>de spreker</a:t>
            </a:r>
            <a:endParaRPr lang="nl-NL" dirty="0"/>
          </a:p>
        </p:txBody>
      </p:sp>
      <p:sp>
        <p:nvSpPr>
          <p:cNvPr id="8" name="Titel 3"/>
          <p:cNvSpPr>
            <a:spLocks noGrp="1"/>
          </p:cNvSpPr>
          <p:nvPr>
            <p:ph type="title" hasCustomPrompt="1"/>
          </p:nvPr>
        </p:nvSpPr>
        <p:spPr>
          <a:xfrm>
            <a:off x="548878" y="2154110"/>
            <a:ext cx="4083344" cy="327200"/>
          </a:xfrm>
        </p:spPr>
        <p:txBody>
          <a:bodyPr tIns="36000" bIns="0"/>
          <a:lstStyle>
            <a:lvl1pPr>
              <a:defRPr sz="2100" strike="noStrike" baseline="0"/>
            </a:lvl1pPr>
          </a:lstStyle>
          <a:p>
            <a:r>
              <a:rPr lang="nl-NL" dirty="0"/>
              <a:t>titel van de presentatie</a:t>
            </a:r>
          </a:p>
        </p:txBody>
      </p:sp>
      <p:sp>
        <p:nvSpPr>
          <p:cNvPr id="13" name="Vrije vorm 12"/>
          <p:cNvSpPr/>
          <p:nvPr userDrawn="1"/>
        </p:nvSpPr>
        <p:spPr>
          <a:xfrm>
            <a:off x="8901972" y="698404"/>
            <a:ext cx="242028" cy="828480"/>
          </a:xfrm>
          <a:custGeom>
            <a:avLst/>
            <a:gdLst>
              <a:gd name="connsiteX0" fmla="*/ 0 w 1960775"/>
              <a:gd name="connsiteY0" fmla="*/ 0 h 5033913"/>
              <a:gd name="connsiteX1" fmla="*/ 0 w 1960775"/>
              <a:gd name="connsiteY1" fmla="*/ 0 h 5033913"/>
              <a:gd name="connsiteX2" fmla="*/ 1960775 w 1960775"/>
              <a:gd name="connsiteY2" fmla="*/ 0 h 5033913"/>
              <a:gd name="connsiteX3" fmla="*/ 1960775 w 1960775"/>
              <a:gd name="connsiteY3" fmla="*/ 5033913 h 5033913"/>
              <a:gd name="connsiteX4" fmla="*/ 0 w 1960775"/>
              <a:gd name="connsiteY4" fmla="*/ 0 h 5033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0775" h="5033913">
                <a:moveTo>
                  <a:pt x="0" y="0"/>
                </a:moveTo>
                <a:lnTo>
                  <a:pt x="0" y="0"/>
                </a:lnTo>
                <a:lnTo>
                  <a:pt x="1960775" y="0"/>
                </a:lnTo>
                <a:lnTo>
                  <a:pt x="1960775" y="5033913"/>
                </a:lnTo>
                <a:lnTo>
                  <a:pt x="0" y="0"/>
                </a:lnTo>
                <a:close/>
              </a:path>
            </a:pathLst>
          </a:cu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nl-NL">
              <a:solidFill>
                <a:srgbClr val="FFFFFF"/>
              </a:solidFill>
            </a:endParaRPr>
          </a:p>
        </p:txBody>
      </p:sp>
    </p:spTree>
    <p:extLst>
      <p:ext uri="{BB962C8B-B14F-4D97-AF65-F5344CB8AC3E}">
        <p14:creationId xmlns:p14="http://schemas.microsoft.com/office/powerpoint/2010/main" val="22628270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scherm zonder foto - zwarte ondertitel">
    <p:bg>
      <p:bgPr>
        <a:gradFill>
          <a:gsLst>
            <a:gs pos="0">
              <a:schemeClr val="bg1">
                <a:tint val="93000"/>
                <a:satMod val="150000"/>
                <a:shade val="98000"/>
                <a:lumMod val="102000"/>
              </a:schemeClr>
            </a:gs>
            <a:gs pos="79000">
              <a:schemeClr val="bg1">
                <a:tint val="98000"/>
                <a:satMod val="130000"/>
                <a:shade val="90000"/>
                <a:lumMod val="12000"/>
                <a:lumOff val="88000"/>
              </a:schemeClr>
            </a:gs>
            <a:gs pos="92000">
              <a:schemeClr val="bg1">
                <a:lumMod val="93000"/>
              </a:schemeClr>
            </a:gs>
          </a:gsLst>
          <a:lin ang="5400000" scaled="0"/>
        </a:gradFill>
        <a:effectLst/>
      </p:bgPr>
    </p:bg>
    <p:spTree>
      <p:nvGrpSpPr>
        <p:cNvPr id="1" name=""/>
        <p:cNvGrpSpPr/>
        <p:nvPr/>
      </p:nvGrpSpPr>
      <p:grpSpPr>
        <a:xfrm>
          <a:off x="0" y="0"/>
          <a:ext cx="0" cy="0"/>
          <a:chOff x="0" y="0"/>
          <a:chExt cx="0" cy="0"/>
        </a:xfrm>
      </p:grpSpPr>
      <p:sp>
        <p:nvSpPr>
          <p:cNvPr id="3" name="Ondertitel 2"/>
          <p:cNvSpPr>
            <a:spLocks noGrp="1"/>
          </p:cNvSpPr>
          <p:nvPr>
            <p:ph type="subTitle" idx="1" hasCustomPrompt="1"/>
          </p:nvPr>
        </p:nvSpPr>
        <p:spPr>
          <a:xfrm>
            <a:off x="548879" y="2532948"/>
            <a:ext cx="3252878" cy="270065"/>
          </a:xfrm>
          <a:solidFill>
            <a:schemeClr val="tx1"/>
          </a:solidFill>
        </p:spPr>
        <p:txBody>
          <a:bodyPr wrap="none" lIns="0" tIns="36000" bIns="36000" anchor="t" anchorCtr="0">
            <a:spAutoFit/>
          </a:bodyPr>
          <a:lstStyle>
            <a:lvl1pPr marL="72629" indent="0" algn="l">
              <a:buNone/>
              <a:tabLst/>
              <a:defRPr lang="nl-NL" sz="1350" kern="1200" cap="all" baseline="0" dirty="0" smtClean="0">
                <a:solidFill>
                  <a:schemeClr val="bg1"/>
                </a:solidFill>
                <a:latin typeface="Verdana" charset="0"/>
                <a:ea typeface="Verdana" charset="0"/>
                <a:cs typeface="Verdana"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nl-NL" dirty="0"/>
              <a:t>Ondertitel van de presentatie</a:t>
            </a:r>
          </a:p>
        </p:txBody>
      </p:sp>
      <p:sp>
        <p:nvSpPr>
          <p:cNvPr id="4" name="Titel 3"/>
          <p:cNvSpPr>
            <a:spLocks noGrp="1"/>
          </p:cNvSpPr>
          <p:nvPr>
            <p:ph type="title" hasCustomPrompt="1"/>
          </p:nvPr>
        </p:nvSpPr>
        <p:spPr>
          <a:xfrm>
            <a:off x="548878" y="2154110"/>
            <a:ext cx="4083344" cy="327200"/>
          </a:xfrm>
        </p:spPr>
        <p:txBody>
          <a:bodyPr tIns="36000" bIns="0"/>
          <a:lstStyle>
            <a:lvl1pPr>
              <a:defRPr sz="2100" strike="noStrike" baseline="0"/>
            </a:lvl1pPr>
          </a:lstStyle>
          <a:p>
            <a:r>
              <a:rPr lang="nl-NL" dirty="0"/>
              <a:t>titel van de presentatie</a:t>
            </a:r>
          </a:p>
        </p:txBody>
      </p:sp>
      <p:sp>
        <p:nvSpPr>
          <p:cNvPr id="6" name="Tijdelijke aanduiding voor tekst 5"/>
          <p:cNvSpPr>
            <a:spLocks noGrp="1"/>
          </p:cNvSpPr>
          <p:nvPr>
            <p:ph type="body" sz="quarter" idx="13" hasCustomPrompt="1"/>
          </p:nvPr>
        </p:nvSpPr>
        <p:spPr>
          <a:xfrm>
            <a:off x="548879" y="3592298"/>
            <a:ext cx="3102769" cy="374221"/>
          </a:xfrm>
        </p:spPr>
        <p:txBody>
          <a:bodyPr/>
          <a:lstStyle/>
          <a:p>
            <a:pPr lvl="0"/>
            <a:r>
              <a:rPr lang="nl-NL" dirty="0"/>
              <a:t>Naam van </a:t>
            </a:r>
            <a:r>
              <a:rPr lang="nl-NL"/>
              <a:t>de spreker</a:t>
            </a:r>
            <a:endParaRPr lang="nl-NL" dirty="0"/>
          </a:p>
        </p:txBody>
      </p:sp>
      <p:sp>
        <p:nvSpPr>
          <p:cNvPr id="10" name="Vrije vorm 9"/>
          <p:cNvSpPr/>
          <p:nvPr userDrawn="1"/>
        </p:nvSpPr>
        <p:spPr>
          <a:xfrm>
            <a:off x="8901972" y="698404"/>
            <a:ext cx="242028" cy="828480"/>
          </a:xfrm>
          <a:custGeom>
            <a:avLst/>
            <a:gdLst>
              <a:gd name="connsiteX0" fmla="*/ 0 w 1960775"/>
              <a:gd name="connsiteY0" fmla="*/ 0 h 5033913"/>
              <a:gd name="connsiteX1" fmla="*/ 0 w 1960775"/>
              <a:gd name="connsiteY1" fmla="*/ 0 h 5033913"/>
              <a:gd name="connsiteX2" fmla="*/ 1960775 w 1960775"/>
              <a:gd name="connsiteY2" fmla="*/ 0 h 5033913"/>
              <a:gd name="connsiteX3" fmla="*/ 1960775 w 1960775"/>
              <a:gd name="connsiteY3" fmla="*/ 5033913 h 5033913"/>
              <a:gd name="connsiteX4" fmla="*/ 0 w 1960775"/>
              <a:gd name="connsiteY4" fmla="*/ 0 h 5033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0775" h="5033913">
                <a:moveTo>
                  <a:pt x="0" y="0"/>
                </a:moveTo>
                <a:lnTo>
                  <a:pt x="0" y="0"/>
                </a:lnTo>
                <a:lnTo>
                  <a:pt x="1960775" y="0"/>
                </a:lnTo>
                <a:lnTo>
                  <a:pt x="1960775" y="5033913"/>
                </a:lnTo>
                <a:lnTo>
                  <a:pt x="0" y="0"/>
                </a:lnTo>
                <a:close/>
              </a:path>
            </a:pathLst>
          </a:cu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nl-NL">
              <a:solidFill>
                <a:srgbClr val="FFFFFF"/>
              </a:solidFill>
            </a:endParaRPr>
          </a:p>
        </p:txBody>
      </p:sp>
    </p:spTree>
    <p:extLst>
      <p:ext uri="{BB962C8B-B14F-4D97-AF65-F5344CB8AC3E}">
        <p14:creationId xmlns:p14="http://schemas.microsoft.com/office/powerpoint/2010/main" val="7209573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elscherm zonder foto - grijze ondertitel - groot logo">
    <p:bg>
      <p:bgPr>
        <a:gradFill>
          <a:gsLst>
            <a:gs pos="0">
              <a:schemeClr val="bg1">
                <a:tint val="93000"/>
                <a:satMod val="150000"/>
                <a:shade val="98000"/>
                <a:lumMod val="102000"/>
              </a:schemeClr>
            </a:gs>
            <a:gs pos="79000">
              <a:schemeClr val="bg1">
                <a:tint val="98000"/>
                <a:satMod val="130000"/>
                <a:shade val="90000"/>
                <a:lumMod val="12000"/>
                <a:lumOff val="88000"/>
              </a:schemeClr>
            </a:gs>
            <a:gs pos="92000">
              <a:schemeClr val="bg1">
                <a:lumMod val="93000"/>
              </a:schemeClr>
            </a:gs>
          </a:gsLst>
          <a:lin ang="5400000" scaled="0"/>
        </a:gradFill>
        <a:effectLst/>
      </p:bgPr>
    </p:bg>
    <p:spTree>
      <p:nvGrpSpPr>
        <p:cNvPr id="1" name=""/>
        <p:cNvGrpSpPr/>
        <p:nvPr/>
      </p:nvGrpSpPr>
      <p:grpSpPr>
        <a:xfrm>
          <a:off x="0" y="0"/>
          <a:ext cx="0" cy="0"/>
          <a:chOff x="0" y="0"/>
          <a:chExt cx="0" cy="0"/>
        </a:xfrm>
      </p:grpSpPr>
      <p:sp>
        <p:nvSpPr>
          <p:cNvPr id="3" name="Ondertitel 2"/>
          <p:cNvSpPr>
            <a:spLocks noGrp="1"/>
          </p:cNvSpPr>
          <p:nvPr>
            <p:ph type="subTitle" idx="1" hasCustomPrompt="1"/>
          </p:nvPr>
        </p:nvSpPr>
        <p:spPr>
          <a:xfrm>
            <a:off x="548879" y="3664307"/>
            <a:ext cx="3252878" cy="270065"/>
          </a:xfrm>
          <a:solidFill>
            <a:schemeClr val="bg1">
              <a:lumMod val="85000"/>
            </a:schemeClr>
          </a:solidFill>
        </p:spPr>
        <p:txBody>
          <a:bodyPr wrap="none" lIns="0" tIns="36000" bIns="36000" anchor="t" anchorCtr="0">
            <a:spAutoFit/>
          </a:bodyPr>
          <a:lstStyle>
            <a:lvl1pPr marL="72629" indent="0" algn="l">
              <a:buNone/>
              <a:tabLst/>
              <a:defRPr lang="nl-NL" sz="1350" kern="1200" cap="all" baseline="0" dirty="0" smtClean="0">
                <a:solidFill>
                  <a:schemeClr val="tx1"/>
                </a:solidFill>
                <a:latin typeface="Verdana" charset="0"/>
                <a:ea typeface="Verdana" charset="0"/>
                <a:cs typeface="Verdana"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nl-NL" dirty="0"/>
              <a:t>Ondertitel van de presentatie</a:t>
            </a:r>
          </a:p>
        </p:txBody>
      </p:sp>
      <p:sp>
        <p:nvSpPr>
          <p:cNvPr id="6" name="Tijdelijke aanduiding voor tekst 5"/>
          <p:cNvSpPr>
            <a:spLocks noGrp="1"/>
          </p:cNvSpPr>
          <p:nvPr>
            <p:ph type="body" sz="quarter" idx="13" hasCustomPrompt="1"/>
          </p:nvPr>
        </p:nvSpPr>
        <p:spPr>
          <a:xfrm>
            <a:off x="548879" y="4723657"/>
            <a:ext cx="3102769" cy="374221"/>
          </a:xfrm>
        </p:spPr>
        <p:txBody>
          <a:bodyPr/>
          <a:lstStyle/>
          <a:p>
            <a:pPr lvl="0"/>
            <a:r>
              <a:rPr lang="nl-NL" dirty="0"/>
              <a:t>Naam van </a:t>
            </a:r>
            <a:r>
              <a:rPr lang="nl-NL"/>
              <a:t>de spreker</a:t>
            </a:r>
            <a:endParaRPr lang="nl-NL" dirty="0"/>
          </a:p>
        </p:txBody>
      </p:sp>
      <p:sp>
        <p:nvSpPr>
          <p:cNvPr id="8" name="Titel 3"/>
          <p:cNvSpPr>
            <a:spLocks noGrp="1"/>
          </p:cNvSpPr>
          <p:nvPr>
            <p:ph type="title" hasCustomPrompt="1"/>
          </p:nvPr>
        </p:nvSpPr>
        <p:spPr>
          <a:xfrm>
            <a:off x="548878" y="3285469"/>
            <a:ext cx="4083344" cy="327200"/>
          </a:xfrm>
        </p:spPr>
        <p:txBody>
          <a:bodyPr tIns="36000" bIns="0"/>
          <a:lstStyle>
            <a:lvl1pPr>
              <a:defRPr sz="2100" strike="noStrike" baseline="0"/>
            </a:lvl1pPr>
          </a:lstStyle>
          <a:p>
            <a:r>
              <a:rPr lang="nl-NL" dirty="0"/>
              <a:t>titel van de presentatie</a:t>
            </a:r>
          </a:p>
        </p:txBody>
      </p:sp>
      <p:sp>
        <p:nvSpPr>
          <p:cNvPr id="14" name="Vrije vorm 13"/>
          <p:cNvSpPr/>
          <p:nvPr userDrawn="1"/>
        </p:nvSpPr>
        <p:spPr>
          <a:xfrm>
            <a:off x="8244383" y="709339"/>
            <a:ext cx="899592" cy="3112700"/>
          </a:xfrm>
          <a:custGeom>
            <a:avLst/>
            <a:gdLst>
              <a:gd name="connsiteX0" fmla="*/ 0 w 1935678"/>
              <a:gd name="connsiteY0" fmla="*/ 0 h 5023262"/>
              <a:gd name="connsiteX1" fmla="*/ 1935678 w 1935678"/>
              <a:gd name="connsiteY1" fmla="*/ 0 h 5023262"/>
              <a:gd name="connsiteX2" fmla="*/ 1935678 w 1935678"/>
              <a:gd name="connsiteY2" fmla="*/ 5023262 h 5023262"/>
              <a:gd name="connsiteX3" fmla="*/ 0 w 1935678"/>
              <a:gd name="connsiteY3" fmla="*/ 0 h 5023262"/>
            </a:gdLst>
            <a:ahLst/>
            <a:cxnLst>
              <a:cxn ang="0">
                <a:pos x="connsiteX0" y="connsiteY0"/>
              </a:cxn>
              <a:cxn ang="0">
                <a:pos x="connsiteX1" y="connsiteY1"/>
              </a:cxn>
              <a:cxn ang="0">
                <a:pos x="connsiteX2" y="connsiteY2"/>
              </a:cxn>
              <a:cxn ang="0">
                <a:pos x="connsiteX3" y="connsiteY3"/>
              </a:cxn>
            </a:cxnLst>
            <a:rect l="l" t="t" r="r" b="b"/>
            <a:pathLst>
              <a:path w="1935678" h="5023262">
                <a:moveTo>
                  <a:pt x="0" y="0"/>
                </a:moveTo>
                <a:lnTo>
                  <a:pt x="1935678" y="0"/>
                </a:lnTo>
                <a:lnTo>
                  <a:pt x="1935678" y="5023262"/>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nl-NL">
              <a:solidFill>
                <a:srgbClr val="FFFFFF"/>
              </a:solidFill>
            </a:endParaRPr>
          </a:p>
        </p:txBody>
      </p:sp>
      <p:sp>
        <p:nvSpPr>
          <p:cNvPr id="10" name="Tijdelijke aanduiding voor tekst 16"/>
          <p:cNvSpPr>
            <a:spLocks noGrp="1"/>
          </p:cNvSpPr>
          <p:nvPr>
            <p:ph type="body" sz="quarter" idx="14" hasCustomPrompt="1"/>
          </p:nvPr>
        </p:nvSpPr>
        <p:spPr>
          <a:xfrm>
            <a:off x="446441" y="268585"/>
            <a:ext cx="2516400" cy="1184400"/>
          </a:xfrm>
          <a:blipFill>
            <a:blip r:embed="rId2"/>
            <a:stretch>
              <a:fillRect/>
            </a:stretch>
          </a:blipFill>
        </p:spPr>
        <p:txBody>
          <a:bodyPr/>
          <a:lstStyle/>
          <a:p>
            <a:pPr lvl="0"/>
            <a:r>
              <a:rPr lang="en-GB" dirty="0"/>
              <a:t> </a:t>
            </a:r>
          </a:p>
        </p:txBody>
      </p:sp>
    </p:spTree>
    <p:extLst>
      <p:ext uri="{BB962C8B-B14F-4D97-AF65-F5344CB8AC3E}">
        <p14:creationId xmlns:p14="http://schemas.microsoft.com/office/powerpoint/2010/main" val="1843862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elscherm zonder foto - zwarte ondertitel - groot logo">
    <p:bg>
      <p:bgPr>
        <a:gradFill>
          <a:gsLst>
            <a:gs pos="0">
              <a:schemeClr val="bg1">
                <a:tint val="93000"/>
                <a:satMod val="150000"/>
                <a:shade val="98000"/>
                <a:lumMod val="102000"/>
              </a:schemeClr>
            </a:gs>
            <a:gs pos="79000">
              <a:schemeClr val="bg1">
                <a:tint val="98000"/>
                <a:satMod val="130000"/>
                <a:shade val="90000"/>
                <a:lumMod val="12000"/>
                <a:lumOff val="88000"/>
              </a:schemeClr>
            </a:gs>
            <a:gs pos="92000">
              <a:schemeClr val="bg1">
                <a:lumMod val="93000"/>
              </a:schemeClr>
            </a:gs>
          </a:gsLst>
          <a:lin ang="5400000" scaled="0"/>
        </a:gradFill>
        <a:effectLst/>
      </p:bgPr>
    </p:bg>
    <p:spTree>
      <p:nvGrpSpPr>
        <p:cNvPr id="1" name=""/>
        <p:cNvGrpSpPr/>
        <p:nvPr/>
      </p:nvGrpSpPr>
      <p:grpSpPr>
        <a:xfrm>
          <a:off x="0" y="0"/>
          <a:ext cx="0" cy="0"/>
          <a:chOff x="0" y="0"/>
          <a:chExt cx="0" cy="0"/>
        </a:xfrm>
      </p:grpSpPr>
      <p:sp>
        <p:nvSpPr>
          <p:cNvPr id="3" name="Ondertitel 2"/>
          <p:cNvSpPr>
            <a:spLocks noGrp="1"/>
          </p:cNvSpPr>
          <p:nvPr>
            <p:ph type="subTitle" idx="1" hasCustomPrompt="1"/>
          </p:nvPr>
        </p:nvSpPr>
        <p:spPr>
          <a:xfrm>
            <a:off x="548879" y="3664307"/>
            <a:ext cx="3252878" cy="270065"/>
          </a:xfrm>
          <a:solidFill>
            <a:schemeClr val="tx1"/>
          </a:solidFill>
        </p:spPr>
        <p:txBody>
          <a:bodyPr wrap="none" lIns="0" tIns="36000" bIns="36000" anchor="t" anchorCtr="0">
            <a:spAutoFit/>
          </a:bodyPr>
          <a:lstStyle>
            <a:lvl1pPr marL="72629" indent="0" algn="l">
              <a:buNone/>
              <a:tabLst/>
              <a:defRPr lang="nl-NL" sz="1350" kern="1200" cap="all" baseline="0" dirty="0" smtClean="0">
                <a:solidFill>
                  <a:schemeClr val="bg1"/>
                </a:solidFill>
                <a:latin typeface="Verdana" charset="0"/>
                <a:ea typeface="Verdana" charset="0"/>
                <a:cs typeface="Verdana"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nl-NL" dirty="0"/>
              <a:t>Ondertitel van de presentatie</a:t>
            </a:r>
          </a:p>
        </p:txBody>
      </p:sp>
      <p:sp>
        <p:nvSpPr>
          <p:cNvPr id="6" name="Tijdelijke aanduiding voor tekst 5"/>
          <p:cNvSpPr>
            <a:spLocks noGrp="1"/>
          </p:cNvSpPr>
          <p:nvPr>
            <p:ph type="body" sz="quarter" idx="13" hasCustomPrompt="1"/>
          </p:nvPr>
        </p:nvSpPr>
        <p:spPr>
          <a:xfrm>
            <a:off x="548879" y="4723657"/>
            <a:ext cx="3102769" cy="374221"/>
          </a:xfrm>
        </p:spPr>
        <p:txBody>
          <a:bodyPr/>
          <a:lstStyle/>
          <a:p>
            <a:pPr lvl="0"/>
            <a:r>
              <a:rPr lang="nl-NL" dirty="0"/>
              <a:t>Naam van </a:t>
            </a:r>
            <a:r>
              <a:rPr lang="nl-NL"/>
              <a:t>de spreker</a:t>
            </a:r>
            <a:endParaRPr lang="nl-NL" dirty="0"/>
          </a:p>
        </p:txBody>
      </p:sp>
      <p:sp>
        <p:nvSpPr>
          <p:cNvPr id="8" name="Titel 3"/>
          <p:cNvSpPr>
            <a:spLocks noGrp="1"/>
          </p:cNvSpPr>
          <p:nvPr>
            <p:ph type="title" hasCustomPrompt="1"/>
          </p:nvPr>
        </p:nvSpPr>
        <p:spPr>
          <a:xfrm>
            <a:off x="548878" y="3285469"/>
            <a:ext cx="4083344" cy="327200"/>
          </a:xfrm>
        </p:spPr>
        <p:txBody>
          <a:bodyPr tIns="36000" bIns="0"/>
          <a:lstStyle>
            <a:lvl1pPr>
              <a:defRPr sz="2100" strike="noStrike" baseline="0"/>
            </a:lvl1pPr>
          </a:lstStyle>
          <a:p>
            <a:r>
              <a:rPr lang="nl-NL" dirty="0"/>
              <a:t>titel van de presentatie</a:t>
            </a:r>
          </a:p>
        </p:txBody>
      </p:sp>
      <p:sp>
        <p:nvSpPr>
          <p:cNvPr id="11" name="Vrije vorm 10"/>
          <p:cNvSpPr/>
          <p:nvPr userDrawn="1"/>
        </p:nvSpPr>
        <p:spPr>
          <a:xfrm>
            <a:off x="8244383" y="709339"/>
            <a:ext cx="899592" cy="3112700"/>
          </a:xfrm>
          <a:custGeom>
            <a:avLst/>
            <a:gdLst>
              <a:gd name="connsiteX0" fmla="*/ 0 w 1935678"/>
              <a:gd name="connsiteY0" fmla="*/ 0 h 5023262"/>
              <a:gd name="connsiteX1" fmla="*/ 1935678 w 1935678"/>
              <a:gd name="connsiteY1" fmla="*/ 0 h 5023262"/>
              <a:gd name="connsiteX2" fmla="*/ 1935678 w 1935678"/>
              <a:gd name="connsiteY2" fmla="*/ 5023262 h 5023262"/>
              <a:gd name="connsiteX3" fmla="*/ 0 w 1935678"/>
              <a:gd name="connsiteY3" fmla="*/ 0 h 5023262"/>
            </a:gdLst>
            <a:ahLst/>
            <a:cxnLst>
              <a:cxn ang="0">
                <a:pos x="connsiteX0" y="connsiteY0"/>
              </a:cxn>
              <a:cxn ang="0">
                <a:pos x="connsiteX1" y="connsiteY1"/>
              </a:cxn>
              <a:cxn ang="0">
                <a:pos x="connsiteX2" y="connsiteY2"/>
              </a:cxn>
              <a:cxn ang="0">
                <a:pos x="connsiteX3" y="connsiteY3"/>
              </a:cxn>
            </a:cxnLst>
            <a:rect l="l" t="t" r="r" b="b"/>
            <a:pathLst>
              <a:path w="1935678" h="5023262">
                <a:moveTo>
                  <a:pt x="0" y="0"/>
                </a:moveTo>
                <a:lnTo>
                  <a:pt x="1935678" y="0"/>
                </a:lnTo>
                <a:lnTo>
                  <a:pt x="1935678" y="5023262"/>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nl-NL">
              <a:solidFill>
                <a:srgbClr val="FFFFFF"/>
              </a:solidFill>
            </a:endParaRPr>
          </a:p>
        </p:txBody>
      </p:sp>
      <p:sp>
        <p:nvSpPr>
          <p:cNvPr id="10" name="Tijdelijke aanduiding voor tekst 16"/>
          <p:cNvSpPr>
            <a:spLocks noGrp="1"/>
          </p:cNvSpPr>
          <p:nvPr>
            <p:ph type="body" sz="quarter" idx="14" hasCustomPrompt="1"/>
          </p:nvPr>
        </p:nvSpPr>
        <p:spPr>
          <a:xfrm>
            <a:off x="446441" y="268585"/>
            <a:ext cx="2516400" cy="1184400"/>
          </a:xfrm>
          <a:blipFill>
            <a:blip r:embed="rId2"/>
            <a:stretch>
              <a:fillRect/>
            </a:stretch>
          </a:blipFill>
        </p:spPr>
        <p:txBody>
          <a:bodyPr/>
          <a:lstStyle/>
          <a:p>
            <a:pPr lvl="0"/>
            <a:r>
              <a:rPr lang="en-GB" dirty="0"/>
              <a:t> </a:t>
            </a:r>
          </a:p>
        </p:txBody>
      </p:sp>
    </p:spTree>
    <p:extLst>
      <p:ext uri="{BB962C8B-B14F-4D97-AF65-F5344CB8AC3E}">
        <p14:creationId xmlns:p14="http://schemas.microsoft.com/office/powerpoint/2010/main" val="3134418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oofdstukscherm - grijze ondertitel - foto">
    <p:spTree>
      <p:nvGrpSpPr>
        <p:cNvPr id="1" name=""/>
        <p:cNvGrpSpPr/>
        <p:nvPr/>
      </p:nvGrpSpPr>
      <p:grpSpPr>
        <a:xfrm>
          <a:off x="0" y="0"/>
          <a:ext cx="0" cy="0"/>
          <a:chOff x="0" y="0"/>
          <a:chExt cx="0" cy="0"/>
        </a:xfrm>
      </p:grpSpPr>
      <p:sp>
        <p:nvSpPr>
          <p:cNvPr id="13" name="Tijdelijke aanduiding voor afbeelding 2"/>
          <p:cNvSpPr>
            <a:spLocks noGrp="1"/>
          </p:cNvSpPr>
          <p:nvPr>
            <p:ph type="pic" idx="12"/>
          </p:nvPr>
        </p:nvSpPr>
        <p:spPr>
          <a:xfrm>
            <a:off x="-3220" y="1"/>
            <a:ext cx="9147220" cy="5984875"/>
          </a:xfrm>
        </p:spPr>
        <p:txBody>
          <a:bodyPr lIns="2880000" tIns="756000" rIns="2880000" anchor="t" anchorCtr="0">
            <a:normAutofit/>
          </a:bodyPr>
          <a:lstStyle>
            <a:lvl1pPr marL="0" indent="0" algn="ctr">
              <a:buNone/>
              <a:defRPr sz="12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nl-NL"/>
              <a:t>Sleep de afbeelding naar de tijdelijke aanduiding of klik op het pictogram als u een afbeelding wilt toevoegen</a:t>
            </a:r>
            <a:endParaRPr lang="nl-NL" dirty="0"/>
          </a:p>
        </p:txBody>
      </p:sp>
      <p:sp>
        <p:nvSpPr>
          <p:cNvPr id="8" name="Tijdelijke aanduiding voor voettekst 7"/>
          <p:cNvSpPr>
            <a:spLocks noGrp="1"/>
          </p:cNvSpPr>
          <p:nvPr>
            <p:ph type="ftr" sz="quarter" idx="10"/>
          </p:nvPr>
        </p:nvSpPr>
        <p:spPr/>
        <p:txBody>
          <a:bodyPr/>
          <a:lstStyle/>
          <a:p>
            <a:r>
              <a:rPr lang="nl-NL">
                <a:solidFill>
                  <a:srgbClr val="FF6600"/>
                </a:solidFill>
              </a:rPr>
              <a:t>New Functionalities in LhpFusionBox</a:t>
            </a:r>
            <a:endParaRPr lang="nl-NL" dirty="0">
              <a:solidFill>
                <a:srgbClr val="FF6600"/>
              </a:solidFill>
            </a:endParaRPr>
          </a:p>
        </p:txBody>
      </p:sp>
      <p:sp>
        <p:nvSpPr>
          <p:cNvPr id="9" name="Tijdelijke aanduiding voor dianummer 8"/>
          <p:cNvSpPr>
            <a:spLocks noGrp="1"/>
          </p:cNvSpPr>
          <p:nvPr>
            <p:ph type="sldNum" sz="quarter" idx="11"/>
          </p:nvPr>
        </p:nvSpPr>
        <p:spPr/>
        <p:txBody>
          <a:bodyPr/>
          <a:lstStyle/>
          <a:p>
            <a:r>
              <a:rPr lang="nl-NL">
                <a:solidFill>
                  <a:srgbClr val="00339F"/>
                </a:solidFill>
              </a:rPr>
              <a:t> </a:t>
            </a:r>
            <a:fld id="{141DC315-004D-734B-91F7-61E542849DC9}" type="datetimeFigureOut">
              <a:rPr lang="nl-NL" smtClean="0">
                <a:solidFill>
                  <a:srgbClr val="00339F"/>
                </a:solidFill>
              </a:rPr>
              <a:pPr/>
              <a:t>19-4-2018</a:t>
            </a:fld>
            <a:r>
              <a:rPr lang="nl-NL">
                <a:solidFill>
                  <a:srgbClr val="00339F"/>
                </a:solidFill>
              </a:rPr>
              <a:t> | </a:t>
            </a:r>
            <a:fld id="{2DAB09C5-3251-4B47-B002-D03712DC64C3}" type="slidenum">
              <a:rPr lang="nl-NL" smtClean="0">
                <a:solidFill>
                  <a:srgbClr val="00339F"/>
                </a:solidFill>
              </a:rPr>
              <a:pPr/>
              <a:t>‹#›</a:t>
            </a:fld>
            <a:endParaRPr lang="nl-NL" dirty="0">
              <a:solidFill>
                <a:srgbClr val="00339F"/>
              </a:solidFill>
            </a:endParaRPr>
          </a:p>
        </p:txBody>
      </p:sp>
      <p:sp>
        <p:nvSpPr>
          <p:cNvPr id="11" name="Ondertitel 2"/>
          <p:cNvSpPr>
            <a:spLocks noGrp="1"/>
          </p:cNvSpPr>
          <p:nvPr>
            <p:ph type="subTitle" idx="1" hasCustomPrompt="1"/>
          </p:nvPr>
        </p:nvSpPr>
        <p:spPr>
          <a:xfrm>
            <a:off x="548878" y="2951386"/>
            <a:ext cx="1280863" cy="270065"/>
          </a:xfrm>
          <a:solidFill>
            <a:schemeClr val="bg1">
              <a:lumMod val="85000"/>
            </a:schemeClr>
          </a:solidFill>
        </p:spPr>
        <p:txBody>
          <a:bodyPr wrap="none" lIns="0" tIns="36000" bIns="36000" anchor="t" anchorCtr="0">
            <a:spAutoFit/>
          </a:bodyPr>
          <a:lstStyle>
            <a:lvl1pPr marL="72629" indent="0" algn="l">
              <a:buNone/>
              <a:tabLst/>
              <a:defRPr lang="nl-NL" sz="1350" kern="1200" cap="all" baseline="0" dirty="0" smtClean="0">
                <a:solidFill>
                  <a:schemeClr val="tx1"/>
                </a:solidFill>
                <a:latin typeface="Verdana" charset="0"/>
                <a:ea typeface="Verdana" charset="0"/>
                <a:cs typeface="Verdana"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nl-NL" dirty="0"/>
              <a:t>Ondertitel</a:t>
            </a:r>
          </a:p>
        </p:txBody>
      </p:sp>
      <p:sp>
        <p:nvSpPr>
          <p:cNvPr id="12" name="Titel 3"/>
          <p:cNvSpPr>
            <a:spLocks noGrp="1"/>
          </p:cNvSpPr>
          <p:nvPr>
            <p:ph type="title" hasCustomPrompt="1"/>
          </p:nvPr>
        </p:nvSpPr>
        <p:spPr>
          <a:xfrm>
            <a:off x="548879" y="2572548"/>
            <a:ext cx="2830757" cy="327200"/>
          </a:xfrm>
        </p:spPr>
        <p:txBody>
          <a:bodyPr tIns="36000" bIns="0"/>
          <a:lstStyle>
            <a:lvl1pPr>
              <a:defRPr sz="2100" strike="noStrike" baseline="0"/>
            </a:lvl1pPr>
          </a:lstStyle>
          <a:p>
            <a:r>
              <a:rPr lang="nl-NL" dirty="0" err="1"/>
              <a:t>HoofdStuk</a:t>
            </a:r>
            <a:r>
              <a:rPr lang="nl-NL" dirty="0"/>
              <a:t> Titel</a:t>
            </a:r>
          </a:p>
        </p:txBody>
      </p:sp>
    </p:spTree>
    <p:extLst>
      <p:ext uri="{BB962C8B-B14F-4D97-AF65-F5344CB8AC3E}">
        <p14:creationId xmlns:p14="http://schemas.microsoft.com/office/powerpoint/2010/main" val="31023416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oofdstukscherm - zwarte ondertitel - foto">
    <p:spTree>
      <p:nvGrpSpPr>
        <p:cNvPr id="1" name=""/>
        <p:cNvGrpSpPr/>
        <p:nvPr/>
      </p:nvGrpSpPr>
      <p:grpSpPr>
        <a:xfrm>
          <a:off x="0" y="0"/>
          <a:ext cx="0" cy="0"/>
          <a:chOff x="0" y="0"/>
          <a:chExt cx="0" cy="0"/>
        </a:xfrm>
      </p:grpSpPr>
      <p:sp>
        <p:nvSpPr>
          <p:cNvPr id="13" name="Tijdelijke aanduiding voor afbeelding 2"/>
          <p:cNvSpPr>
            <a:spLocks noGrp="1"/>
          </p:cNvSpPr>
          <p:nvPr>
            <p:ph type="pic" idx="12"/>
          </p:nvPr>
        </p:nvSpPr>
        <p:spPr>
          <a:xfrm>
            <a:off x="-3220" y="1"/>
            <a:ext cx="9147221" cy="5984875"/>
          </a:xfrm>
        </p:spPr>
        <p:txBody>
          <a:bodyPr lIns="2880000" tIns="756000" rIns="2880000" anchor="t" anchorCtr="0">
            <a:normAutofit/>
          </a:bodyPr>
          <a:lstStyle>
            <a:lvl1pPr marL="0" indent="0" algn="ctr">
              <a:buNone/>
              <a:defRPr sz="12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nl-NL"/>
              <a:t>Sleep de afbeelding naar de tijdelijke aanduiding of klik op het pictogram als u een afbeelding wilt toevoegen</a:t>
            </a:r>
            <a:endParaRPr lang="nl-NL" dirty="0"/>
          </a:p>
        </p:txBody>
      </p:sp>
      <p:sp>
        <p:nvSpPr>
          <p:cNvPr id="8" name="Tijdelijke aanduiding voor voettekst 7"/>
          <p:cNvSpPr>
            <a:spLocks noGrp="1"/>
          </p:cNvSpPr>
          <p:nvPr>
            <p:ph type="ftr" sz="quarter" idx="10"/>
          </p:nvPr>
        </p:nvSpPr>
        <p:spPr/>
        <p:txBody>
          <a:bodyPr/>
          <a:lstStyle/>
          <a:p>
            <a:r>
              <a:rPr lang="nl-NL">
                <a:solidFill>
                  <a:srgbClr val="FF6600"/>
                </a:solidFill>
              </a:rPr>
              <a:t>New Functionalities in LhpFusionBox</a:t>
            </a:r>
            <a:endParaRPr lang="nl-NL" dirty="0">
              <a:solidFill>
                <a:srgbClr val="FF6600"/>
              </a:solidFill>
            </a:endParaRPr>
          </a:p>
        </p:txBody>
      </p:sp>
      <p:sp>
        <p:nvSpPr>
          <p:cNvPr id="9" name="Tijdelijke aanduiding voor dianummer 8"/>
          <p:cNvSpPr>
            <a:spLocks noGrp="1"/>
          </p:cNvSpPr>
          <p:nvPr>
            <p:ph type="sldNum" sz="quarter" idx="11"/>
          </p:nvPr>
        </p:nvSpPr>
        <p:spPr/>
        <p:txBody>
          <a:bodyPr/>
          <a:lstStyle/>
          <a:p>
            <a:r>
              <a:rPr lang="nl-NL">
                <a:solidFill>
                  <a:srgbClr val="00339F"/>
                </a:solidFill>
              </a:rPr>
              <a:t> </a:t>
            </a:r>
            <a:fld id="{141DC315-004D-734B-91F7-61E542849DC9}" type="datetimeFigureOut">
              <a:rPr lang="nl-NL" smtClean="0">
                <a:solidFill>
                  <a:srgbClr val="00339F"/>
                </a:solidFill>
              </a:rPr>
              <a:pPr/>
              <a:t>19-4-2018</a:t>
            </a:fld>
            <a:r>
              <a:rPr lang="nl-NL">
                <a:solidFill>
                  <a:srgbClr val="00339F"/>
                </a:solidFill>
              </a:rPr>
              <a:t> | </a:t>
            </a:r>
            <a:fld id="{2DAB09C5-3251-4B47-B002-D03712DC64C3}" type="slidenum">
              <a:rPr lang="nl-NL" smtClean="0">
                <a:solidFill>
                  <a:srgbClr val="00339F"/>
                </a:solidFill>
              </a:rPr>
              <a:pPr/>
              <a:t>‹#›</a:t>
            </a:fld>
            <a:endParaRPr lang="nl-NL" dirty="0">
              <a:solidFill>
                <a:srgbClr val="00339F"/>
              </a:solidFill>
            </a:endParaRPr>
          </a:p>
        </p:txBody>
      </p:sp>
      <p:sp>
        <p:nvSpPr>
          <p:cNvPr id="11" name="Ondertitel 2"/>
          <p:cNvSpPr>
            <a:spLocks noGrp="1"/>
          </p:cNvSpPr>
          <p:nvPr>
            <p:ph type="subTitle" idx="1" hasCustomPrompt="1"/>
          </p:nvPr>
        </p:nvSpPr>
        <p:spPr>
          <a:xfrm>
            <a:off x="548878" y="2951386"/>
            <a:ext cx="1280863" cy="270065"/>
          </a:xfrm>
          <a:solidFill>
            <a:schemeClr val="tx1"/>
          </a:solidFill>
        </p:spPr>
        <p:txBody>
          <a:bodyPr wrap="none" lIns="0" tIns="36000" bIns="36000" anchor="t" anchorCtr="0">
            <a:spAutoFit/>
          </a:bodyPr>
          <a:lstStyle>
            <a:lvl1pPr marL="72629" indent="0" algn="l">
              <a:buNone/>
              <a:tabLst/>
              <a:defRPr lang="nl-NL" sz="1350" kern="1200" cap="all" baseline="0" dirty="0" smtClean="0">
                <a:solidFill>
                  <a:schemeClr val="bg1"/>
                </a:solidFill>
                <a:latin typeface="Verdana" charset="0"/>
                <a:ea typeface="Verdana" charset="0"/>
                <a:cs typeface="Verdana"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nl-NL" dirty="0"/>
              <a:t>Ondertitel</a:t>
            </a:r>
          </a:p>
        </p:txBody>
      </p:sp>
      <p:sp>
        <p:nvSpPr>
          <p:cNvPr id="12" name="Titel 3"/>
          <p:cNvSpPr>
            <a:spLocks noGrp="1"/>
          </p:cNvSpPr>
          <p:nvPr>
            <p:ph type="title" hasCustomPrompt="1"/>
          </p:nvPr>
        </p:nvSpPr>
        <p:spPr>
          <a:xfrm>
            <a:off x="548879" y="2572548"/>
            <a:ext cx="2830757" cy="327200"/>
          </a:xfrm>
        </p:spPr>
        <p:txBody>
          <a:bodyPr tIns="36000" bIns="0"/>
          <a:lstStyle>
            <a:lvl1pPr>
              <a:defRPr sz="2100" strike="noStrike" baseline="0"/>
            </a:lvl1pPr>
          </a:lstStyle>
          <a:p>
            <a:r>
              <a:rPr lang="nl-NL" dirty="0" err="1"/>
              <a:t>HoofdStuk</a:t>
            </a:r>
            <a:r>
              <a:rPr lang="nl-NL" dirty="0"/>
              <a:t> Titel</a:t>
            </a:r>
          </a:p>
        </p:txBody>
      </p:sp>
    </p:spTree>
    <p:extLst>
      <p:ext uri="{BB962C8B-B14F-4D97-AF65-F5344CB8AC3E}">
        <p14:creationId xmlns:p14="http://schemas.microsoft.com/office/powerpoint/2010/main" val="40304080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ondertitel en tekst">
    <p:spTree>
      <p:nvGrpSpPr>
        <p:cNvPr id="1" name=""/>
        <p:cNvGrpSpPr/>
        <p:nvPr/>
      </p:nvGrpSpPr>
      <p:grpSpPr>
        <a:xfrm>
          <a:off x="0" y="0"/>
          <a:ext cx="0" cy="0"/>
          <a:chOff x="0" y="0"/>
          <a:chExt cx="0" cy="0"/>
        </a:xfrm>
      </p:grpSpPr>
      <p:sp>
        <p:nvSpPr>
          <p:cNvPr id="8" name="Tijdelijke aanduiding voor voettekst 7"/>
          <p:cNvSpPr>
            <a:spLocks noGrp="1"/>
          </p:cNvSpPr>
          <p:nvPr>
            <p:ph type="ftr" sz="quarter" idx="10"/>
          </p:nvPr>
        </p:nvSpPr>
        <p:spPr/>
        <p:txBody>
          <a:bodyPr/>
          <a:lstStyle/>
          <a:p>
            <a:r>
              <a:rPr lang="nl-NL">
                <a:solidFill>
                  <a:srgbClr val="FF6600"/>
                </a:solidFill>
              </a:rPr>
              <a:t>New Functionalities in LhpFusionBox</a:t>
            </a:r>
            <a:endParaRPr lang="nl-NL" dirty="0">
              <a:solidFill>
                <a:srgbClr val="FF6600"/>
              </a:solidFill>
            </a:endParaRPr>
          </a:p>
        </p:txBody>
      </p:sp>
      <p:sp>
        <p:nvSpPr>
          <p:cNvPr id="9" name="Tijdelijke aanduiding voor dianummer 8"/>
          <p:cNvSpPr>
            <a:spLocks noGrp="1"/>
          </p:cNvSpPr>
          <p:nvPr>
            <p:ph type="sldNum" sz="quarter" idx="11"/>
          </p:nvPr>
        </p:nvSpPr>
        <p:spPr/>
        <p:txBody>
          <a:bodyPr/>
          <a:lstStyle/>
          <a:p>
            <a:r>
              <a:rPr lang="nl-NL">
                <a:solidFill>
                  <a:srgbClr val="00339F"/>
                </a:solidFill>
              </a:rPr>
              <a:t> </a:t>
            </a:r>
            <a:fld id="{141DC315-004D-734B-91F7-61E542849DC9}" type="datetimeFigureOut">
              <a:rPr lang="nl-NL" smtClean="0">
                <a:solidFill>
                  <a:srgbClr val="00339F"/>
                </a:solidFill>
              </a:rPr>
              <a:pPr/>
              <a:t>19-4-2018</a:t>
            </a:fld>
            <a:r>
              <a:rPr lang="nl-NL">
                <a:solidFill>
                  <a:srgbClr val="00339F"/>
                </a:solidFill>
              </a:rPr>
              <a:t> | </a:t>
            </a:r>
            <a:fld id="{2DAB09C5-3251-4B47-B002-D03712DC64C3}" type="slidenum">
              <a:rPr lang="nl-NL" smtClean="0">
                <a:solidFill>
                  <a:srgbClr val="00339F"/>
                </a:solidFill>
              </a:rPr>
              <a:pPr/>
              <a:t>‹#›</a:t>
            </a:fld>
            <a:endParaRPr lang="nl-NL" dirty="0">
              <a:solidFill>
                <a:srgbClr val="00339F"/>
              </a:solidFill>
            </a:endParaRPr>
          </a:p>
        </p:txBody>
      </p:sp>
      <p:sp>
        <p:nvSpPr>
          <p:cNvPr id="11" name="Ondertitel 2"/>
          <p:cNvSpPr>
            <a:spLocks noGrp="1"/>
          </p:cNvSpPr>
          <p:nvPr>
            <p:ph type="subTitle" idx="1" hasCustomPrompt="1"/>
          </p:nvPr>
        </p:nvSpPr>
        <p:spPr>
          <a:xfrm>
            <a:off x="548878" y="1104151"/>
            <a:ext cx="1280863" cy="270065"/>
          </a:xfrm>
          <a:solidFill>
            <a:schemeClr val="accent1"/>
          </a:solidFill>
        </p:spPr>
        <p:txBody>
          <a:bodyPr wrap="none" lIns="0" tIns="36000" bIns="36000" anchor="t" anchorCtr="0">
            <a:spAutoFit/>
          </a:bodyPr>
          <a:lstStyle>
            <a:lvl1pPr marL="72629" indent="0" algn="l">
              <a:buNone/>
              <a:tabLst/>
              <a:defRPr lang="nl-NL" sz="1350" kern="1200" cap="all" baseline="0" dirty="0" smtClean="0">
                <a:solidFill>
                  <a:schemeClr val="bg1"/>
                </a:solidFill>
                <a:latin typeface="Verdana" charset="0"/>
                <a:ea typeface="Verdana" charset="0"/>
                <a:cs typeface="Verdana"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nl-NL" dirty="0"/>
              <a:t>Ondertitel</a:t>
            </a:r>
          </a:p>
        </p:txBody>
      </p:sp>
      <p:sp>
        <p:nvSpPr>
          <p:cNvPr id="4" name="Tijdelijke aanduiding voor tekst 3"/>
          <p:cNvSpPr>
            <a:spLocks noGrp="1"/>
          </p:cNvSpPr>
          <p:nvPr>
            <p:ph type="body" sz="quarter" idx="13"/>
          </p:nvPr>
        </p:nvSpPr>
        <p:spPr>
          <a:xfrm>
            <a:off x="476096" y="1990140"/>
            <a:ext cx="7040810" cy="3467100"/>
          </a:xfrm>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dirty="0"/>
          </a:p>
        </p:txBody>
      </p:sp>
      <p:sp>
        <p:nvSpPr>
          <p:cNvPr id="10" name="Titel 3"/>
          <p:cNvSpPr>
            <a:spLocks noGrp="1"/>
          </p:cNvSpPr>
          <p:nvPr>
            <p:ph type="title"/>
          </p:nvPr>
        </p:nvSpPr>
        <p:spPr>
          <a:xfrm>
            <a:off x="548878" y="787637"/>
            <a:ext cx="4049232" cy="264876"/>
          </a:xfrm>
        </p:spPr>
        <p:txBody>
          <a:bodyPr tIns="36000" bIns="0"/>
          <a:lstStyle>
            <a:lvl1pPr>
              <a:defRPr sz="1650" strike="noStrike" baseline="0"/>
            </a:lvl1pPr>
          </a:lstStyle>
          <a:p>
            <a:r>
              <a:rPr lang="nl-NL"/>
              <a:t>Titelstijl van model bewerken</a:t>
            </a:r>
            <a:endParaRPr lang="nl-NL" dirty="0"/>
          </a:p>
        </p:txBody>
      </p:sp>
    </p:spTree>
    <p:extLst>
      <p:ext uri="{BB962C8B-B14F-4D97-AF65-F5344CB8AC3E}">
        <p14:creationId xmlns:p14="http://schemas.microsoft.com/office/powerpoint/2010/main" val="3649573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3"/>
          <p:cNvSpPr>
            <a:spLocks noGrp="1" noChangeArrowheads="1"/>
          </p:cNvSpPr>
          <p:nvPr>
            <p:ph type="dt" idx="10"/>
          </p:nvPr>
        </p:nvSpPr>
        <p:spPr>
          <a:ln/>
        </p:spPr>
        <p:txBody>
          <a:bodyPr/>
          <a:lstStyle>
            <a:lvl1pPr>
              <a:defRPr/>
            </a:lvl1pPr>
          </a:lstStyle>
          <a:p>
            <a:pPr>
              <a:defRPr/>
            </a:pPr>
            <a:r>
              <a:rPr lang="fr-BE"/>
              <a:t>24/01/11</a:t>
            </a:r>
          </a:p>
        </p:txBody>
      </p:sp>
      <p:sp>
        <p:nvSpPr>
          <p:cNvPr id="5" name="Rectangle 4"/>
          <p:cNvSpPr>
            <a:spLocks noGrp="1" noChangeArrowheads="1"/>
          </p:cNvSpPr>
          <p:nvPr>
            <p:ph type="sldNum" idx="11"/>
          </p:nvPr>
        </p:nvSpPr>
        <p:spPr>
          <a:ln/>
        </p:spPr>
        <p:txBody>
          <a:bodyPr/>
          <a:lstStyle>
            <a:lvl1pPr>
              <a:defRPr/>
            </a:lvl1pPr>
          </a:lstStyle>
          <a:p>
            <a:pPr>
              <a:defRPr/>
            </a:pPr>
            <a:fld id="{F5B1B9E1-EF23-4099-994C-6CA970A7240E}" type="slidenum">
              <a:rPr lang="fr-BE" altLang="en-US"/>
              <a:pPr>
                <a:defRPr/>
              </a:pPr>
              <a:t>‹#›</a:t>
            </a:fld>
            <a:endParaRPr lang="fr-BE" altLang="en-US"/>
          </a:p>
        </p:txBody>
      </p:sp>
    </p:spTree>
    <p:extLst>
      <p:ext uri="{BB962C8B-B14F-4D97-AF65-F5344CB8AC3E}">
        <p14:creationId xmlns:p14="http://schemas.microsoft.com/office/powerpoint/2010/main" val="33567386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ondertitel en tekst - 2 kolommen">
    <p:spTree>
      <p:nvGrpSpPr>
        <p:cNvPr id="1" name=""/>
        <p:cNvGrpSpPr/>
        <p:nvPr/>
      </p:nvGrpSpPr>
      <p:grpSpPr>
        <a:xfrm>
          <a:off x="0" y="0"/>
          <a:ext cx="0" cy="0"/>
          <a:chOff x="0" y="0"/>
          <a:chExt cx="0" cy="0"/>
        </a:xfrm>
      </p:grpSpPr>
      <p:sp>
        <p:nvSpPr>
          <p:cNvPr id="8" name="Tijdelijke aanduiding voor voettekst 7"/>
          <p:cNvSpPr>
            <a:spLocks noGrp="1"/>
          </p:cNvSpPr>
          <p:nvPr>
            <p:ph type="ftr" sz="quarter" idx="10"/>
          </p:nvPr>
        </p:nvSpPr>
        <p:spPr/>
        <p:txBody>
          <a:bodyPr/>
          <a:lstStyle/>
          <a:p>
            <a:r>
              <a:rPr lang="nl-NL">
                <a:solidFill>
                  <a:srgbClr val="FF6600"/>
                </a:solidFill>
              </a:rPr>
              <a:t>New Functionalities in LhpFusionBox</a:t>
            </a:r>
            <a:endParaRPr lang="nl-NL" dirty="0">
              <a:solidFill>
                <a:srgbClr val="FF6600"/>
              </a:solidFill>
            </a:endParaRPr>
          </a:p>
        </p:txBody>
      </p:sp>
      <p:sp>
        <p:nvSpPr>
          <p:cNvPr id="9" name="Tijdelijke aanduiding voor dianummer 8"/>
          <p:cNvSpPr>
            <a:spLocks noGrp="1"/>
          </p:cNvSpPr>
          <p:nvPr>
            <p:ph type="sldNum" sz="quarter" idx="11"/>
          </p:nvPr>
        </p:nvSpPr>
        <p:spPr/>
        <p:txBody>
          <a:bodyPr/>
          <a:lstStyle/>
          <a:p>
            <a:r>
              <a:rPr lang="nl-NL">
                <a:solidFill>
                  <a:srgbClr val="00339F"/>
                </a:solidFill>
              </a:rPr>
              <a:t> </a:t>
            </a:r>
            <a:fld id="{141DC315-004D-734B-91F7-61E542849DC9}" type="datetimeFigureOut">
              <a:rPr lang="nl-NL" smtClean="0">
                <a:solidFill>
                  <a:srgbClr val="00339F"/>
                </a:solidFill>
              </a:rPr>
              <a:pPr/>
              <a:t>19-4-2018</a:t>
            </a:fld>
            <a:r>
              <a:rPr lang="nl-NL">
                <a:solidFill>
                  <a:srgbClr val="00339F"/>
                </a:solidFill>
              </a:rPr>
              <a:t> | </a:t>
            </a:r>
            <a:fld id="{2DAB09C5-3251-4B47-B002-D03712DC64C3}" type="slidenum">
              <a:rPr lang="nl-NL" smtClean="0">
                <a:solidFill>
                  <a:srgbClr val="00339F"/>
                </a:solidFill>
              </a:rPr>
              <a:pPr/>
              <a:t>‹#›</a:t>
            </a:fld>
            <a:endParaRPr lang="nl-NL" dirty="0">
              <a:solidFill>
                <a:srgbClr val="00339F"/>
              </a:solidFill>
            </a:endParaRPr>
          </a:p>
        </p:txBody>
      </p:sp>
      <p:sp>
        <p:nvSpPr>
          <p:cNvPr id="4" name="Tijdelijke aanduiding voor tekst 3"/>
          <p:cNvSpPr>
            <a:spLocks noGrp="1"/>
          </p:cNvSpPr>
          <p:nvPr>
            <p:ph type="body" sz="quarter" idx="13"/>
          </p:nvPr>
        </p:nvSpPr>
        <p:spPr>
          <a:xfrm>
            <a:off x="476096" y="1990140"/>
            <a:ext cx="8039254" cy="3467100"/>
          </a:xfrm>
        </p:spPr>
        <p:txBody>
          <a:bodyPr numCol="2" spcCol="126000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dirty="0"/>
          </a:p>
        </p:txBody>
      </p:sp>
      <p:sp>
        <p:nvSpPr>
          <p:cNvPr id="7" name="Titel 3"/>
          <p:cNvSpPr>
            <a:spLocks noGrp="1"/>
          </p:cNvSpPr>
          <p:nvPr>
            <p:ph type="title"/>
          </p:nvPr>
        </p:nvSpPr>
        <p:spPr>
          <a:xfrm>
            <a:off x="548879" y="787637"/>
            <a:ext cx="4049232" cy="264876"/>
          </a:xfrm>
        </p:spPr>
        <p:txBody>
          <a:bodyPr tIns="36000" bIns="0"/>
          <a:lstStyle>
            <a:lvl1pPr>
              <a:defRPr sz="1650" strike="noStrike" baseline="0"/>
            </a:lvl1pPr>
          </a:lstStyle>
          <a:p>
            <a:r>
              <a:rPr lang="nl-NL"/>
              <a:t>Titelstijl van model bewerken</a:t>
            </a:r>
            <a:endParaRPr lang="nl-NL" dirty="0"/>
          </a:p>
        </p:txBody>
      </p:sp>
      <p:sp>
        <p:nvSpPr>
          <p:cNvPr id="10" name="Ondertitel 2"/>
          <p:cNvSpPr>
            <a:spLocks noGrp="1"/>
          </p:cNvSpPr>
          <p:nvPr>
            <p:ph type="subTitle" idx="1" hasCustomPrompt="1"/>
          </p:nvPr>
        </p:nvSpPr>
        <p:spPr>
          <a:xfrm>
            <a:off x="548878" y="1104151"/>
            <a:ext cx="1280863" cy="270065"/>
          </a:xfrm>
          <a:solidFill>
            <a:schemeClr val="accent1"/>
          </a:solidFill>
        </p:spPr>
        <p:txBody>
          <a:bodyPr wrap="none" lIns="0" tIns="36000" bIns="36000" anchor="t" anchorCtr="0">
            <a:spAutoFit/>
          </a:bodyPr>
          <a:lstStyle>
            <a:lvl1pPr marL="72629" indent="0" algn="l">
              <a:buNone/>
              <a:tabLst/>
              <a:defRPr lang="nl-NL" sz="1350" kern="1200" cap="all" baseline="0" dirty="0" smtClean="0">
                <a:solidFill>
                  <a:schemeClr val="bg1"/>
                </a:solidFill>
                <a:latin typeface="Verdana" charset="0"/>
                <a:ea typeface="Verdana" charset="0"/>
                <a:cs typeface="Verdana"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nl-NL" dirty="0"/>
              <a:t>Ondertitel</a:t>
            </a:r>
          </a:p>
        </p:txBody>
      </p:sp>
    </p:spTree>
    <p:extLst>
      <p:ext uri="{BB962C8B-B14F-4D97-AF65-F5344CB8AC3E}">
        <p14:creationId xmlns:p14="http://schemas.microsoft.com/office/powerpoint/2010/main" val="25821940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ondertitel, tekst en één foto">
    <p:spTree>
      <p:nvGrpSpPr>
        <p:cNvPr id="1" name=""/>
        <p:cNvGrpSpPr/>
        <p:nvPr/>
      </p:nvGrpSpPr>
      <p:grpSpPr>
        <a:xfrm>
          <a:off x="0" y="0"/>
          <a:ext cx="0" cy="0"/>
          <a:chOff x="0" y="0"/>
          <a:chExt cx="0" cy="0"/>
        </a:xfrm>
      </p:grpSpPr>
      <p:sp>
        <p:nvSpPr>
          <p:cNvPr id="8" name="Tijdelijke aanduiding voor voettekst 7"/>
          <p:cNvSpPr>
            <a:spLocks noGrp="1"/>
          </p:cNvSpPr>
          <p:nvPr>
            <p:ph type="ftr" sz="quarter" idx="10"/>
          </p:nvPr>
        </p:nvSpPr>
        <p:spPr/>
        <p:txBody>
          <a:bodyPr/>
          <a:lstStyle/>
          <a:p>
            <a:r>
              <a:rPr lang="nl-NL">
                <a:solidFill>
                  <a:srgbClr val="FF6600"/>
                </a:solidFill>
              </a:rPr>
              <a:t>New Functionalities in LhpFusionBox</a:t>
            </a:r>
            <a:endParaRPr lang="nl-NL" dirty="0">
              <a:solidFill>
                <a:srgbClr val="FF6600"/>
              </a:solidFill>
            </a:endParaRPr>
          </a:p>
        </p:txBody>
      </p:sp>
      <p:sp>
        <p:nvSpPr>
          <p:cNvPr id="9" name="Tijdelijke aanduiding voor dianummer 8"/>
          <p:cNvSpPr>
            <a:spLocks noGrp="1"/>
          </p:cNvSpPr>
          <p:nvPr>
            <p:ph type="sldNum" sz="quarter" idx="11"/>
          </p:nvPr>
        </p:nvSpPr>
        <p:spPr/>
        <p:txBody>
          <a:bodyPr/>
          <a:lstStyle/>
          <a:p>
            <a:r>
              <a:rPr lang="nl-NL">
                <a:solidFill>
                  <a:srgbClr val="00339F"/>
                </a:solidFill>
              </a:rPr>
              <a:t> </a:t>
            </a:r>
            <a:fld id="{141DC315-004D-734B-91F7-61E542849DC9}" type="datetimeFigureOut">
              <a:rPr lang="nl-NL" smtClean="0">
                <a:solidFill>
                  <a:srgbClr val="00339F"/>
                </a:solidFill>
              </a:rPr>
              <a:pPr/>
              <a:t>19-4-2018</a:t>
            </a:fld>
            <a:r>
              <a:rPr lang="nl-NL">
                <a:solidFill>
                  <a:srgbClr val="00339F"/>
                </a:solidFill>
              </a:rPr>
              <a:t> | </a:t>
            </a:r>
            <a:fld id="{2DAB09C5-3251-4B47-B002-D03712DC64C3}" type="slidenum">
              <a:rPr lang="nl-NL" smtClean="0">
                <a:solidFill>
                  <a:srgbClr val="00339F"/>
                </a:solidFill>
              </a:rPr>
              <a:pPr/>
              <a:t>‹#›</a:t>
            </a:fld>
            <a:endParaRPr lang="nl-NL" dirty="0">
              <a:solidFill>
                <a:srgbClr val="00339F"/>
              </a:solidFill>
            </a:endParaRPr>
          </a:p>
        </p:txBody>
      </p:sp>
      <p:sp>
        <p:nvSpPr>
          <p:cNvPr id="4" name="Tijdelijke aanduiding voor tekst 3"/>
          <p:cNvSpPr>
            <a:spLocks noGrp="1"/>
          </p:cNvSpPr>
          <p:nvPr>
            <p:ph type="body" sz="quarter" idx="13"/>
          </p:nvPr>
        </p:nvSpPr>
        <p:spPr>
          <a:xfrm>
            <a:off x="476096" y="1990141"/>
            <a:ext cx="4674128" cy="3364843"/>
          </a:xfrm>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dirty="0"/>
          </a:p>
        </p:txBody>
      </p:sp>
      <p:sp>
        <p:nvSpPr>
          <p:cNvPr id="3" name="Tijdelijke aanduiding voor afbeelding 2"/>
          <p:cNvSpPr>
            <a:spLocks noGrp="1"/>
          </p:cNvSpPr>
          <p:nvPr>
            <p:ph type="pic" sz="quarter" idx="14"/>
          </p:nvPr>
        </p:nvSpPr>
        <p:spPr>
          <a:xfrm>
            <a:off x="5553636" y="683763"/>
            <a:ext cx="3095065" cy="4671220"/>
          </a:xfrm>
        </p:spPr>
        <p:txBody>
          <a:bodyPr tIns="144000"/>
          <a:lstStyle>
            <a:lvl1pPr algn="ctr">
              <a:defRPr sz="900"/>
            </a:lvl1pPr>
          </a:lstStyle>
          <a:p>
            <a:r>
              <a:rPr lang="nl-NL"/>
              <a:t>Sleep de afbeelding naar de tijdelijke aanduiding of klik op het pictogram als u een afbeelding wilt toevoegen</a:t>
            </a:r>
            <a:endParaRPr lang="en-GB"/>
          </a:p>
        </p:txBody>
      </p:sp>
      <p:sp>
        <p:nvSpPr>
          <p:cNvPr id="13" name="Titel 3"/>
          <p:cNvSpPr>
            <a:spLocks noGrp="1"/>
          </p:cNvSpPr>
          <p:nvPr>
            <p:ph type="title"/>
          </p:nvPr>
        </p:nvSpPr>
        <p:spPr>
          <a:xfrm>
            <a:off x="548879" y="787637"/>
            <a:ext cx="4049232" cy="264876"/>
          </a:xfrm>
        </p:spPr>
        <p:txBody>
          <a:bodyPr tIns="36000" bIns="0"/>
          <a:lstStyle>
            <a:lvl1pPr>
              <a:defRPr sz="1650" strike="noStrike" baseline="0"/>
            </a:lvl1pPr>
          </a:lstStyle>
          <a:p>
            <a:r>
              <a:rPr lang="nl-NL"/>
              <a:t>Titelstijl van model bewerken</a:t>
            </a:r>
            <a:endParaRPr lang="nl-NL" dirty="0"/>
          </a:p>
        </p:txBody>
      </p:sp>
      <p:sp>
        <p:nvSpPr>
          <p:cNvPr id="14" name="Ondertitel 2"/>
          <p:cNvSpPr>
            <a:spLocks noGrp="1"/>
          </p:cNvSpPr>
          <p:nvPr>
            <p:ph type="subTitle" idx="1" hasCustomPrompt="1"/>
          </p:nvPr>
        </p:nvSpPr>
        <p:spPr>
          <a:xfrm>
            <a:off x="548878" y="1104151"/>
            <a:ext cx="1280863" cy="270065"/>
          </a:xfrm>
          <a:solidFill>
            <a:schemeClr val="accent1"/>
          </a:solidFill>
        </p:spPr>
        <p:txBody>
          <a:bodyPr wrap="none" lIns="0" tIns="36000" bIns="36000" anchor="t" anchorCtr="0">
            <a:spAutoFit/>
          </a:bodyPr>
          <a:lstStyle>
            <a:lvl1pPr marL="72629" indent="0" algn="l">
              <a:buNone/>
              <a:tabLst/>
              <a:defRPr lang="nl-NL" sz="1350" kern="1200" cap="all" baseline="0" dirty="0" smtClean="0">
                <a:solidFill>
                  <a:schemeClr val="bg1"/>
                </a:solidFill>
                <a:latin typeface="Verdana" charset="0"/>
                <a:ea typeface="Verdana" charset="0"/>
                <a:cs typeface="Verdana"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nl-NL" dirty="0"/>
              <a:t>Ondertitel</a:t>
            </a:r>
          </a:p>
        </p:txBody>
      </p:sp>
    </p:spTree>
    <p:extLst>
      <p:ext uri="{BB962C8B-B14F-4D97-AF65-F5344CB8AC3E}">
        <p14:creationId xmlns:p14="http://schemas.microsoft.com/office/powerpoint/2010/main" val="5738374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 ondertitel, tekst en 2 foto's">
    <p:spTree>
      <p:nvGrpSpPr>
        <p:cNvPr id="1" name=""/>
        <p:cNvGrpSpPr/>
        <p:nvPr/>
      </p:nvGrpSpPr>
      <p:grpSpPr>
        <a:xfrm>
          <a:off x="0" y="0"/>
          <a:ext cx="0" cy="0"/>
          <a:chOff x="0" y="0"/>
          <a:chExt cx="0" cy="0"/>
        </a:xfrm>
      </p:grpSpPr>
      <p:sp>
        <p:nvSpPr>
          <p:cNvPr id="8" name="Tijdelijke aanduiding voor voettekst 7"/>
          <p:cNvSpPr>
            <a:spLocks noGrp="1"/>
          </p:cNvSpPr>
          <p:nvPr>
            <p:ph type="ftr" sz="quarter" idx="10"/>
          </p:nvPr>
        </p:nvSpPr>
        <p:spPr/>
        <p:txBody>
          <a:bodyPr/>
          <a:lstStyle/>
          <a:p>
            <a:r>
              <a:rPr lang="nl-NL">
                <a:solidFill>
                  <a:srgbClr val="FF6600"/>
                </a:solidFill>
              </a:rPr>
              <a:t>New Functionalities in LhpFusionBox</a:t>
            </a:r>
            <a:endParaRPr lang="nl-NL" dirty="0">
              <a:solidFill>
                <a:srgbClr val="FF6600"/>
              </a:solidFill>
            </a:endParaRPr>
          </a:p>
        </p:txBody>
      </p:sp>
      <p:sp>
        <p:nvSpPr>
          <p:cNvPr id="9" name="Tijdelijke aanduiding voor dianummer 8"/>
          <p:cNvSpPr>
            <a:spLocks noGrp="1"/>
          </p:cNvSpPr>
          <p:nvPr>
            <p:ph type="sldNum" sz="quarter" idx="11"/>
          </p:nvPr>
        </p:nvSpPr>
        <p:spPr/>
        <p:txBody>
          <a:bodyPr/>
          <a:lstStyle/>
          <a:p>
            <a:r>
              <a:rPr lang="nl-NL">
                <a:solidFill>
                  <a:srgbClr val="00339F"/>
                </a:solidFill>
              </a:rPr>
              <a:t> </a:t>
            </a:r>
            <a:fld id="{141DC315-004D-734B-91F7-61E542849DC9}" type="datetimeFigureOut">
              <a:rPr lang="nl-NL" smtClean="0">
                <a:solidFill>
                  <a:srgbClr val="00339F"/>
                </a:solidFill>
              </a:rPr>
              <a:pPr/>
              <a:t>19-4-2018</a:t>
            </a:fld>
            <a:r>
              <a:rPr lang="nl-NL">
                <a:solidFill>
                  <a:srgbClr val="00339F"/>
                </a:solidFill>
              </a:rPr>
              <a:t> | </a:t>
            </a:r>
            <a:fld id="{2DAB09C5-3251-4B47-B002-D03712DC64C3}" type="slidenum">
              <a:rPr lang="nl-NL" smtClean="0">
                <a:solidFill>
                  <a:srgbClr val="00339F"/>
                </a:solidFill>
              </a:rPr>
              <a:pPr/>
              <a:t>‹#›</a:t>
            </a:fld>
            <a:endParaRPr lang="nl-NL" dirty="0">
              <a:solidFill>
                <a:srgbClr val="00339F"/>
              </a:solidFill>
            </a:endParaRPr>
          </a:p>
        </p:txBody>
      </p:sp>
      <p:sp>
        <p:nvSpPr>
          <p:cNvPr id="4" name="Tijdelijke aanduiding voor tekst 3"/>
          <p:cNvSpPr>
            <a:spLocks noGrp="1"/>
          </p:cNvSpPr>
          <p:nvPr>
            <p:ph type="body" sz="quarter" idx="13"/>
          </p:nvPr>
        </p:nvSpPr>
        <p:spPr>
          <a:xfrm>
            <a:off x="476096" y="1990141"/>
            <a:ext cx="4674128" cy="3364843"/>
          </a:xfrm>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dirty="0"/>
          </a:p>
        </p:txBody>
      </p:sp>
      <p:sp>
        <p:nvSpPr>
          <p:cNvPr id="3" name="Tijdelijke aanduiding voor afbeelding 2"/>
          <p:cNvSpPr>
            <a:spLocks noGrp="1"/>
          </p:cNvSpPr>
          <p:nvPr>
            <p:ph type="pic" sz="quarter" idx="14"/>
          </p:nvPr>
        </p:nvSpPr>
        <p:spPr>
          <a:xfrm>
            <a:off x="5553636" y="683764"/>
            <a:ext cx="3133165" cy="2241177"/>
          </a:xfrm>
        </p:spPr>
        <p:txBody>
          <a:bodyPr tIns="144000"/>
          <a:lstStyle>
            <a:lvl1pPr algn="ctr">
              <a:defRPr sz="900"/>
            </a:lvl1pPr>
          </a:lstStyle>
          <a:p>
            <a:r>
              <a:rPr lang="nl-NL"/>
              <a:t>Sleep de afbeelding naar de tijdelijke aanduiding of klik op het pictogram als u een afbeelding wilt toevoegen</a:t>
            </a:r>
            <a:endParaRPr lang="en-GB"/>
          </a:p>
        </p:txBody>
      </p:sp>
      <p:sp>
        <p:nvSpPr>
          <p:cNvPr id="10" name="Tijdelijke aanduiding voor afbeelding 2"/>
          <p:cNvSpPr>
            <a:spLocks noGrp="1"/>
          </p:cNvSpPr>
          <p:nvPr>
            <p:ph type="pic" sz="quarter" idx="15"/>
          </p:nvPr>
        </p:nvSpPr>
        <p:spPr>
          <a:xfrm>
            <a:off x="5553635" y="3113807"/>
            <a:ext cx="3133165" cy="2241177"/>
          </a:xfrm>
        </p:spPr>
        <p:txBody>
          <a:bodyPr tIns="144000"/>
          <a:lstStyle>
            <a:lvl1pPr algn="ctr">
              <a:defRPr sz="900"/>
            </a:lvl1pPr>
          </a:lstStyle>
          <a:p>
            <a:r>
              <a:rPr lang="nl-NL"/>
              <a:t>Sleep de afbeelding naar de tijdelijke aanduiding of klik op het pictogram als u een afbeelding wilt toevoegen</a:t>
            </a:r>
            <a:endParaRPr lang="en-GB"/>
          </a:p>
        </p:txBody>
      </p:sp>
      <p:sp>
        <p:nvSpPr>
          <p:cNvPr id="14" name="Titel 3"/>
          <p:cNvSpPr>
            <a:spLocks noGrp="1"/>
          </p:cNvSpPr>
          <p:nvPr>
            <p:ph type="title"/>
          </p:nvPr>
        </p:nvSpPr>
        <p:spPr>
          <a:xfrm>
            <a:off x="548879" y="787637"/>
            <a:ext cx="4049232" cy="264876"/>
          </a:xfrm>
        </p:spPr>
        <p:txBody>
          <a:bodyPr tIns="36000" bIns="0"/>
          <a:lstStyle>
            <a:lvl1pPr>
              <a:defRPr sz="1650" strike="noStrike" baseline="0"/>
            </a:lvl1pPr>
          </a:lstStyle>
          <a:p>
            <a:r>
              <a:rPr lang="nl-NL"/>
              <a:t>Titelstijl van model bewerken</a:t>
            </a:r>
            <a:endParaRPr lang="nl-NL" dirty="0"/>
          </a:p>
        </p:txBody>
      </p:sp>
      <p:sp>
        <p:nvSpPr>
          <p:cNvPr id="15" name="Ondertitel 2"/>
          <p:cNvSpPr>
            <a:spLocks noGrp="1"/>
          </p:cNvSpPr>
          <p:nvPr>
            <p:ph type="subTitle" idx="1" hasCustomPrompt="1"/>
          </p:nvPr>
        </p:nvSpPr>
        <p:spPr>
          <a:xfrm>
            <a:off x="548878" y="1104151"/>
            <a:ext cx="1280863" cy="270065"/>
          </a:xfrm>
          <a:solidFill>
            <a:schemeClr val="accent1"/>
          </a:solidFill>
        </p:spPr>
        <p:txBody>
          <a:bodyPr wrap="none" lIns="0" tIns="36000" bIns="36000" anchor="t" anchorCtr="0">
            <a:spAutoFit/>
          </a:bodyPr>
          <a:lstStyle>
            <a:lvl1pPr marL="72629" indent="0" algn="l">
              <a:buNone/>
              <a:tabLst/>
              <a:defRPr lang="nl-NL" sz="1350" kern="1200" cap="all" baseline="0" dirty="0" smtClean="0">
                <a:solidFill>
                  <a:schemeClr val="bg1"/>
                </a:solidFill>
                <a:latin typeface="Verdana" charset="0"/>
                <a:ea typeface="Verdana" charset="0"/>
                <a:cs typeface="Verdana"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nl-NL" dirty="0"/>
              <a:t>Ondertitel</a:t>
            </a:r>
          </a:p>
        </p:txBody>
      </p:sp>
    </p:spTree>
    <p:extLst>
      <p:ext uri="{BB962C8B-B14F-4D97-AF65-F5344CB8AC3E}">
        <p14:creationId xmlns:p14="http://schemas.microsoft.com/office/powerpoint/2010/main" val="42932087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 ondertitel en tekst - driehoek">
    <p:spTree>
      <p:nvGrpSpPr>
        <p:cNvPr id="1" name=""/>
        <p:cNvGrpSpPr/>
        <p:nvPr/>
      </p:nvGrpSpPr>
      <p:grpSpPr>
        <a:xfrm>
          <a:off x="0" y="0"/>
          <a:ext cx="0" cy="0"/>
          <a:chOff x="0" y="0"/>
          <a:chExt cx="0" cy="0"/>
        </a:xfrm>
      </p:grpSpPr>
      <p:sp>
        <p:nvSpPr>
          <p:cNvPr id="8" name="Tijdelijke aanduiding voor voettekst 7"/>
          <p:cNvSpPr>
            <a:spLocks noGrp="1"/>
          </p:cNvSpPr>
          <p:nvPr>
            <p:ph type="ftr" sz="quarter" idx="10"/>
          </p:nvPr>
        </p:nvSpPr>
        <p:spPr/>
        <p:txBody>
          <a:bodyPr/>
          <a:lstStyle/>
          <a:p>
            <a:r>
              <a:rPr lang="nl-NL">
                <a:solidFill>
                  <a:srgbClr val="FF6600"/>
                </a:solidFill>
              </a:rPr>
              <a:t>New Functionalities in LhpFusionBox</a:t>
            </a:r>
            <a:endParaRPr lang="nl-NL" dirty="0">
              <a:solidFill>
                <a:srgbClr val="FF6600"/>
              </a:solidFill>
            </a:endParaRPr>
          </a:p>
        </p:txBody>
      </p:sp>
      <p:sp>
        <p:nvSpPr>
          <p:cNvPr id="9" name="Tijdelijke aanduiding voor dianummer 8"/>
          <p:cNvSpPr>
            <a:spLocks noGrp="1"/>
          </p:cNvSpPr>
          <p:nvPr>
            <p:ph type="sldNum" sz="quarter" idx="11"/>
          </p:nvPr>
        </p:nvSpPr>
        <p:spPr/>
        <p:txBody>
          <a:bodyPr/>
          <a:lstStyle/>
          <a:p>
            <a:r>
              <a:rPr lang="nl-NL">
                <a:solidFill>
                  <a:srgbClr val="00339F"/>
                </a:solidFill>
              </a:rPr>
              <a:t> </a:t>
            </a:r>
            <a:fld id="{141DC315-004D-734B-91F7-61E542849DC9}" type="datetimeFigureOut">
              <a:rPr lang="nl-NL" smtClean="0">
                <a:solidFill>
                  <a:srgbClr val="00339F"/>
                </a:solidFill>
              </a:rPr>
              <a:pPr/>
              <a:t>19-4-2018</a:t>
            </a:fld>
            <a:r>
              <a:rPr lang="nl-NL">
                <a:solidFill>
                  <a:srgbClr val="00339F"/>
                </a:solidFill>
              </a:rPr>
              <a:t> | </a:t>
            </a:r>
            <a:fld id="{2DAB09C5-3251-4B47-B002-D03712DC64C3}" type="slidenum">
              <a:rPr lang="nl-NL" smtClean="0">
                <a:solidFill>
                  <a:srgbClr val="00339F"/>
                </a:solidFill>
              </a:rPr>
              <a:pPr/>
              <a:t>‹#›</a:t>
            </a:fld>
            <a:endParaRPr lang="nl-NL" dirty="0">
              <a:solidFill>
                <a:srgbClr val="00339F"/>
              </a:solidFill>
            </a:endParaRPr>
          </a:p>
        </p:txBody>
      </p:sp>
      <p:sp>
        <p:nvSpPr>
          <p:cNvPr id="4" name="Tijdelijke aanduiding voor tekst 3"/>
          <p:cNvSpPr>
            <a:spLocks noGrp="1"/>
          </p:cNvSpPr>
          <p:nvPr>
            <p:ph type="body" sz="quarter" idx="13"/>
          </p:nvPr>
        </p:nvSpPr>
        <p:spPr>
          <a:xfrm>
            <a:off x="476097" y="1990140"/>
            <a:ext cx="5981854" cy="3467100"/>
          </a:xfrm>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dirty="0"/>
          </a:p>
        </p:txBody>
      </p:sp>
      <p:sp>
        <p:nvSpPr>
          <p:cNvPr id="15" name="Text Placeholder 20"/>
          <p:cNvSpPr>
            <a:spLocks noGrp="1"/>
          </p:cNvSpPr>
          <p:nvPr>
            <p:ph type="body" sz="quarter" idx="17" hasCustomPrompt="1"/>
          </p:nvPr>
        </p:nvSpPr>
        <p:spPr>
          <a:xfrm rot="10800000">
            <a:off x="7976094" y="2198072"/>
            <a:ext cx="1170268" cy="4051154"/>
          </a:xfrm>
          <a:prstGeom prst="rtTriangle">
            <a:avLst/>
          </a:prstGeom>
          <a:solidFill>
            <a:schemeClr val="accent2"/>
          </a:solidFill>
        </p:spPr>
        <p:txBody>
          <a:bodyPr/>
          <a:lstStyle>
            <a:lvl5pPr marL="933450" indent="0">
              <a:buNone/>
              <a:defRPr baseline="0"/>
            </a:lvl5pPr>
          </a:lstStyle>
          <a:p>
            <a:pPr lvl="4"/>
            <a:r>
              <a:rPr lang="en-US" dirty="0"/>
              <a:t> </a:t>
            </a:r>
          </a:p>
        </p:txBody>
      </p:sp>
      <p:sp>
        <p:nvSpPr>
          <p:cNvPr id="16" name="Titel 3"/>
          <p:cNvSpPr>
            <a:spLocks noGrp="1"/>
          </p:cNvSpPr>
          <p:nvPr>
            <p:ph type="title"/>
          </p:nvPr>
        </p:nvSpPr>
        <p:spPr>
          <a:xfrm>
            <a:off x="548878" y="787637"/>
            <a:ext cx="4049232" cy="264876"/>
          </a:xfrm>
        </p:spPr>
        <p:txBody>
          <a:bodyPr tIns="36000" bIns="0"/>
          <a:lstStyle>
            <a:lvl1pPr>
              <a:defRPr sz="1650" strike="noStrike" baseline="0"/>
            </a:lvl1pPr>
          </a:lstStyle>
          <a:p>
            <a:r>
              <a:rPr lang="nl-NL"/>
              <a:t>Titelstijl van model bewerken</a:t>
            </a:r>
            <a:endParaRPr lang="nl-NL" dirty="0"/>
          </a:p>
        </p:txBody>
      </p:sp>
      <p:sp>
        <p:nvSpPr>
          <p:cNvPr id="17" name="Ondertitel 2"/>
          <p:cNvSpPr>
            <a:spLocks noGrp="1"/>
          </p:cNvSpPr>
          <p:nvPr>
            <p:ph type="subTitle" idx="1" hasCustomPrompt="1"/>
          </p:nvPr>
        </p:nvSpPr>
        <p:spPr>
          <a:xfrm>
            <a:off x="548878" y="1104151"/>
            <a:ext cx="1280863" cy="270065"/>
          </a:xfrm>
          <a:solidFill>
            <a:schemeClr val="accent1"/>
          </a:solidFill>
        </p:spPr>
        <p:txBody>
          <a:bodyPr wrap="none" lIns="0" tIns="36000" bIns="36000" anchor="t" anchorCtr="0">
            <a:spAutoFit/>
          </a:bodyPr>
          <a:lstStyle>
            <a:lvl1pPr marL="72629" indent="0" algn="l">
              <a:buNone/>
              <a:tabLst/>
              <a:defRPr lang="nl-NL" sz="1350" kern="1200" cap="all" baseline="0" dirty="0" smtClean="0">
                <a:solidFill>
                  <a:schemeClr val="bg1"/>
                </a:solidFill>
                <a:latin typeface="Verdana" charset="0"/>
                <a:ea typeface="Verdana" charset="0"/>
                <a:cs typeface="Verdana"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nl-NL" dirty="0"/>
              <a:t>Ondertitel</a:t>
            </a:r>
          </a:p>
        </p:txBody>
      </p:sp>
    </p:spTree>
    <p:extLst>
      <p:ext uri="{BB962C8B-B14F-4D97-AF65-F5344CB8AC3E}">
        <p14:creationId xmlns:p14="http://schemas.microsoft.com/office/powerpoint/2010/main" val="33058524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 ondertitel en achtergrond foto">
    <p:spTree>
      <p:nvGrpSpPr>
        <p:cNvPr id="1" name=""/>
        <p:cNvGrpSpPr/>
        <p:nvPr/>
      </p:nvGrpSpPr>
      <p:grpSpPr>
        <a:xfrm>
          <a:off x="0" y="0"/>
          <a:ext cx="0" cy="0"/>
          <a:chOff x="0" y="0"/>
          <a:chExt cx="0" cy="0"/>
        </a:xfrm>
      </p:grpSpPr>
      <p:sp>
        <p:nvSpPr>
          <p:cNvPr id="13" name="Tijdelijke aanduiding voor afbeelding 2"/>
          <p:cNvSpPr>
            <a:spLocks noGrp="1"/>
          </p:cNvSpPr>
          <p:nvPr>
            <p:ph type="pic" idx="12"/>
          </p:nvPr>
        </p:nvSpPr>
        <p:spPr>
          <a:xfrm>
            <a:off x="-3220" y="1"/>
            <a:ext cx="9147221" cy="5984875"/>
          </a:xfrm>
        </p:spPr>
        <p:txBody>
          <a:bodyPr lIns="2880000" tIns="1475999" rIns="2880000" anchor="t" anchorCtr="0">
            <a:normAutofit/>
          </a:bodyPr>
          <a:lstStyle>
            <a:lvl1pPr marL="0" indent="0" algn="ctr">
              <a:buNone/>
              <a:defRPr sz="12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nl-NL"/>
              <a:t>Sleep de afbeelding naar de tijdelijke aanduiding of klik op het pictogram als u een afbeelding wilt toevoegen</a:t>
            </a:r>
            <a:endParaRPr lang="nl-NL" dirty="0"/>
          </a:p>
        </p:txBody>
      </p:sp>
      <p:sp>
        <p:nvSpPr>
          <p:cNvPr id="8" name="Tijdelijke aanduiding voor voettekst 7"/>
          <p:cNvSpPr>
            <a:spLocks noGrp="1"/>
          </p:cNvSpPr>
          <p:nvPr>
            <p:ph type="ftr" sz="quarter" idx="10"/>
          </p:nvPr>
        </p:nvSpPr>
        <p:spPr/>
        <p:txBody>
          <a:bodyPr/>
          <a:lstStyle/>
          <a:p>
            <a:r>
              <a:rPr lang="nl-NL">
                <a:solidFill>
                  <a:srgbClr val="FF6600"/>
                </a:solidFill>
              </a:rPr>
              <a:t>New Functionalities in LhpFusionBox</a:t>
            </a:r>
            <a:endParaRPr lang="nl-NL" dirty="0">
              <a:solidFill>
                <a:srgbClr val="FF6600"/>
              </a:solidFill>
            </a:endParaRPr>
          </a:p>
        </p:txBody>
      </p:sp>
      <p:sp>
        <p:nvSpPr>
          <p:cNvPr id="9" name="Tijdelijke aanduiding voor dianummer 8"/>
          <p:cNvSpPr>
            <a:spLocks noGrp="1"/>
          </p:cNvSpPr>
          <p:nvPr>
            <p:ph type="sldNum" sz="quarter" idx="11"/>
          </p:nvPr>
        </p:nvSpPr>
        <p:spPr/>
        <p:txBody>
          <a:bodyPr/>
          <a:lstStyle/>
          <a:p>
            <a:r>
              <a:rPr lang="nl-NL">
                <a:solidFill>
                  <a:srgbClr val="00339F"/>
                </a:solidFill>
              </a:rPr>
              <a:t> </a:t>
            </a:r>
            <a:fld id="{141DC315-004D-734B-91F7-61E542849DC9}" type="datetimeFigureOut">
              <a:rPr lang="nl-NL" smtClean="0">
                <a:solidFill>
                  <a:srgbClr val="00339F"/>
                </a:solidFill>
              </a:rPr>
              <a:pPr/>
              <a:t>19-4-2018</a:t>
            </a:fld>
            <a:r>
              <a:rPr lang="nl-NL">
                <a:solidFill>
                  <a:srgbClr val="00339F"/>
                </a:solidFill>
              </a:rPr>
              <a:t> | </a:t>
            </a:r>
            <a:fld id="{2DAB09C5-3251-4B47-B002-D03712DC64C3}" type="slidenum">
              <a:rPr lang="nl-NL" smtClean="0">
                <a:solidFill>
                  <a:srgbClr val="00339F"/>
                </a:solidFill>
              </a:rPr>
              <a:pPr/>
              <a:t>‹#›</a:t>
            </a:fld>
            <a:endParaRPr lang="nl-NL" dirty="0">
              <a:solidFill>
                <a:srgbClr val="00339F"/>
              </a:solidFill>
            </a:endParaRPr>
          </a:p>
        </p:txBody>
      </p:sp>
      <p:sp>
        <p:nvSpPr>
          <p:cNvPr id="4" name="Tijdelijke aanduiding voor tekst 3"/>
          <p:cNvSpPr>
            <a:spLocks noGrp="1"/>
          </p:cNvSpPr>
          <p:nvPr>
            <p:ph type="body" sz="quarter" idx="13"/>
          </p:nvPr>
        </p:nvSpPr>
        <p:spPr>
          <a:xfrm>
            <a:off x="476097" y="1990140"/>
            <a:ext cx="2664619" cy="3467100"/>
          </a:xfrm>
        </p:spPr>
        <p:txBody>
          <a:bodyPr/>
          <a:lstStyle>
            <a:lvl1pPr>
              <a:buClr>
                <a:schemeClr val="bg1"/>
              </a:buClr>
              <a:defRPr sz="1050">
                <a:solidFill>
                  <a:schemeClr val="bg1"/>
                </a:solidFill>
              </a:defRPr>
            </a:lvl1pPr>
            <a:lvl2pPr>
              <a:buClr>
                <a:schemeClr val="bg1"/>
              </a:buClr>
              <a:defRPr sz="900">
                <a:solidFill>
                  <a:schemeClr val="bg1"/>
                </a:solidFill>
              </a:defRPr>
            </a:lvl2pPr>
            <a:lvl3pPr>
              <a:buClr>
                <a:schemeClr val="bg1"/>
              </a:buClr>
              <a:defRPr sz="900">
                <a:solidFill>
                  <a:schemeClr val="bg1"/>
                </a:solidFill>
              </a:defRPr>
            </a:lvl3pPr>
            <a:lvl4pPr>
              <a:buClr>
                <a:schemeClr val="bg1"/>
              </a:buClr>
              <a:defRPr sz="900">
                <a:solidFill>
                  <a:schemeClr val="bg1"/>
                </a:solidFill>
              </a:defRPr>
            </a:lvl4pPr>
            <a:lvl5pPr>
              <a:buClr>
                <a:schemeClr val="bg1"/>
              </a:buClr>
              <a:defRPr sz="900">
                <a:solidFill>
                  <a:schemeClr val="bg1"/>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dirty="0"/>
          </a:p>
        </p:txBody>
      </p:sp>
      <p:sp>
        <p:nvSpPr>
          <p:cNvPr id="14" name="Text Placeholder 20"/>
          <p:cNvSpPr>
            <a:spLocks noGrp="1"/>
          </p:cNvSpPr>
          <p:nvPr>
            <p:ph type="body" sz="quarter" idx="17" hasCustomPrompt="1"/>
          </p:nvPr>
        </p:nvSpPr>
        <p:spPr>
          <a:xfrm rot="10800000">
            <a:off x="7976094" y="2198072"/>
            <a:ext cx="1170268" cy="4051154"/>
          </a:xfrm>
          <a:prstGeom prst="rtTriangle">
            <a:avLst/>
          </a:prstGeom>
          <a:solidFill>
            <a:schemeClr val="accent2"/>
          </a:solidFill>
        </p:spPr>
        <p:txBody>
          <a:bodyPr/>
          <a:lstStyle>
            <a:lvl5pPr marL="933450" indent="0">
              <a:buNone/>
              <a:defRPr baseline="0"/>
            </a:lvl5pPr>
          </a:lstStyle>
          <a:p>
            <a:pPr lvl="4"/>
            <a:r>
              <a:rPr lang="en-US" dirty="0"/>
              <a:t> </a:t>
            </a:r>
          </a:p>
        </p:txBody>
      </p:sp>
      <p:sp>
        <p:nvSpPr>
          <p:cNvPr id="16" name="Titel 3"/>
          <p:cNvSpPr>
            <a:spLocks noGrp="1"/>
          </p:cNvSpPr>
          <p:nvPr>
            <p:ph type="title"/>
          </p:nvPr>
        </p:nvSpPr>
        <p:spPr>
          <a:xfrm>
            <a:off x="548879" y="787637"/>
            <a:ext cx="4049232" cy="264876"/>
          </a:xfrm>
        </p:spPr>
        <p:txBody>
          <a:bodyPr tIns="36000" bIns="0"/>
          <a:lstStyle>
            <a:lvl1pPr>
              <a:defRPr sz="1650" strike="noStrike" baseline="0"/>
            </a:lvl1pPr>
          </a:lstStyle>
          <a:p>
            <a:r>
              <a:rPr lang="nl-NL"/>
              <a:t>Titelstijl van model bewerken</a:t>
            </a:r>
            <a:endParaRPr lang="nl-NL" dirty="0"/>
          </a:p>
        </p:txBody>
      </p:sp>
      <p:sp>
        <p:nvSpPr>
          <p:cNvPr id="17" name="Ondertitel 2"/>
          <p:cNvSpPr>
            <a:spLocks noGrp="1"/>
          </p:cNvSpPr>
          <p:nvPr>
            <p:ph type="subTitle" idx="1" hasCustomPrompt="1"/>
          </p:nvPr>
        </p:nvSpPr>
        <p:spPr>
          <a:xfrm>
            <a:off x="548878" y="1104151"/>
            <a:ext cx="1280863" cy="270065"/>
          </a:xfrm>
          <a:solidFill>
            <a:schemeClr val="accent1"/>
          </a:solidFill>
        </p:spPr>
        <p:txBody>
          <a:bodyPr wrap="none" lIns="0" tIns="36000" bIns="36000" anchor="t" anchorCtr="0">
            <a:spAutoFit/>
          </a:bodyPr>
          <a:lstStyle>
            <a:lvl1pPr marL="72629" indent="0" algn="l">
              <a:buNone/>
              <a:tabLst/>
              <a:defRPr lang="nl-NL" sz="1350" kern="1200" cap="all" baseline="0" dirty="0" smtClean="0">
                <a:solidFill>
                  <a:schemeClr val="bg1"/>
                </a:solidFill>
                <a:latin typeface="Verdana" charset="0"/>
                <a:ea typeface="Verdana" charset="0"/>
                <a:cs typeface="Verdana"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nl-NL" dirty="0"/>
              <a:t>Ondertitel</a:t>
            </a:r>
          </a:p>
        </p:txBody>
      </p:sp>
    </p:spTree>
    <p:extLst>
      <p:ext uri="{BB962C8B-B14F-4D97-AF65-F5344CB8AC3E}">
        <p14:creationId xmlns:p14="http://schemas.microsoft.com/office/powerpoint/2010/main" val="28401587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 ondertitel en grafiek">
    <p:spTree>
      <p:nvGrpSpPr>
        <p:cNvPr id="1" name=""/>
        <p:cNvGrpSpPr/>
        <p:nvPr/>
      </p:nvGrpSpPr>
      <p:grpSpPr>
        <a:xfrm>
          <a:off x="0" y="0"/>
          <a:ext cx="0" cy="0"/>
          <a:chOff x="0" y="0"/>
          <a:chExt cx="0" cy="0"/>
        </a:xfrm>
      </p:grpSpPr>
      <p:sp>
        <p:nvSpPr>
          <p:cNvPr id="8" name="Tijdelijke aanduiding voor voettekst 7"/>
          <p:cNvSpPr>
            <a:spLocks noGrp="1"/>
          </p:cNvSpPr>
          <p:nvPr>
            <p:ph type="ftr" sz="quarter" idx="10"/>
          </p:nvPr>
        </p:nvSpPr>
        <p:spPr/>
        <p:txBody>
          <a:bodyPr/>
          <a:lstStyle/>
          <a:p>
            <a:r>
              <a:rPr lang="nl-NL">
                <a:solidFill>
                  <a:srgbClr val="FF6600"/>
                </a:solidFill>
              </a:rPr>
              <a:t>New Functionalities in LhpFusionBox</a:t>
            </a:r>
            <a:endParaRPr lang="nl-NL" dirty="0">
              <a:solidFill>
                <a:srgbClr val="FF6600"/>
              </a:solidFill>
            </a:endParaRPr>
          </a:p>
        </p:txBody>
      </p:sp>
      <p:sp>
        <p:nvSpPr>
          <p:cNvPr id="9" name="Tijdelijke aanduiding voor dianummer 8"/>
          <p:cNvSpPr>
            <a:spLocks noGrp="1"/>
          </p:cNvSpPr>
          <p:nvPr>
            <p:ph type="sldNum" sz="quarter" idx="11"/>
          </p:nvPr>
        </p:nvSpPr>
        <p:spPr/>
        <p:txBody>
          <a:bodyPr/>
          <a:lstStyle/>
          <a:p>
            <a:r>
              <a:rPr lang="nl-NL">
                <a:solidFill>
                  <a:srgbClr val="00339F"/>
                </a:solidFill>
              </a:rPr>
              <a:t> </a:t>
            </a:r>
            <a:fld id="{141DC315-004D-734B-91F7-61E542849DC9}" type="datetimeFigureOut">
              <a:rPr lang="nl-NL" smtClean="0">
                <a:solidFill>
                  <a:srgbClr val="00339F"/>
                </a:solidFill>
              </a:rPr>
              <a:pPr/>
              <a:t>19-4-2018</a:t>
            </a:fld>
            <a:r>
              <a:rPr lang="nl-NL">
                <a:solidFill>
                  <a:srgbClr val="00339F"/>
                </a:solidFill>
              </a:rPr>
              <a:t> | </a:t>
            </a:r>
            <a:fld id="{2DAB09C5-3251-4B47-B002-D03712DC64C3}" type="slidenum">
              <a:rPr lang="nl-NL" smtClean="0">
                <a:solidFill>
                  <a:srgbClr val="00339F"/>
                </a:solidFill>
              </a:rPr>
              <a:pPr/>
              <a:t>‹#›</a:t>
            </a:fld>
            <a:endParaRPr lang="nl-NL" dirty="0">
              <a:solidFill>
                <a:srgbClr val="00339F"/>
              </a:solidFill>
            </a:endParaRPr>
          </a:p>
        </p:txBody>
      </p:sp>
      <p:sp>
        <p:nvSpPr>
          <p:cNvPr id="4" name="Tijdelijke aanduiding voor tekst 3"/>
          <p:cNvSpPr>
            <a:spLocks noGrp="1"/>
          </p:cNvSpPr>
          <p:nvPr>
            <p:ph type="body" sz="quarter" idx="13"/>
          </p:nvPr>
        </p:nvSpPr>
        <p:spPr>
          <a:xfrm>
            <a:off x="476096" y="1990141"/>
            <a:ext cx="3278940" cy="3364843"/>
          </a:xfrm>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dirty="0"/>
          </a:p>
        </p:txBody>
      </p:sp>
      <p:sp>
        <p:nvSpPr>
          <p:cNvPr id="5" name="Tijdelijke aanduiding voor grafiek 4"/>
          <p:cNvSpPr>
            <a:spLocks noGrp="1"/>
          </p:cNvSpPr>
          <p:nvPr>
            <p:ph type="chart" sz="quarter" idx="14"/>
          </p:nvPr>
        </p:nvSpPr>
        <p:spPr>
          <a:xfrm>
            <a:off x="4227226" y="1990726"/>
            <a:ext cx="4288124" cy="3363913"/>
          </a:xfrm>
        </p:spPr>
        <p:txBody>
          <a:bodyPr/>
          <a:lstStyle>
            <a:lvl1pPr algn="ctr">
              <a:defRPr/>
            </a:lvl1pPr>
          </a:lstStyle>
          <a:p>
            <a:r>
              <a:rPr lang="nl-NL"/>
              <a:t>Klik op het pictogram als u een grafiek wilt toevoegen</a:t>
            </a:r>
            <a:endParaRPr lang="en-GB"/>
          </a:p>
        </p:txBody>
      </p:sp>
      <p:sp>
        <p:nvSpPr>
          <p:cNvPr id="13" name="Titel 3"/>
          <p:cNvSpPr>
            <a:spLocks noGrp="1"/>
          </p:cNvSpPr>
          <p:nvPr>
            <p:ph type="title"/>
          </p:nvPr>
        </p:nvSpPr>
        <p:spPr>
          <a:xfrm>
            <a:off x="548879" y="787637"/>
            <a:ext cx="4049232" cy="264876"/>
          </a:xfrm>
        </p:spPr>
        <p:txBody>
          <a:bodyPr tIns="36000" bIns="0"/>
          <a:lstStyle>
            <a:lvl1pPr>
              <a:defRPr sz="1650" strike="noStrike" baseline="0"/>
            </a:lvl1pPr>
          </a:lstStyle>
          <a:p>
            <a:r>
              <a:rPr lang="nl-NL"/>
              <a:t>Titelstijl van model bewerken</a:t>
            </a:r>
            <a:endParaRPr lang="nl-NL" dirty="0"/>
          </a:p>
        </p:txBody>
      </p:sp>
      <p:sp>
        <p:nvSpPr>
          <p:cNvPr id="14" name="Ondertitel 2"/>
          <p:cNvSpPr>
            <a:spLocks noGrp="1"/>
          </p:cNvSpPr>
          <p:nvPr>
            <p:ph type="subTitle" idx="1" hasCustomPrompt="1"/>
          </p:nvPr>
        </p:nvSpPr>
        <p:spPr>
          <a:xfrm>
            <a:off x="548878" y="1104151"/>
            <a:ext cx="1280863" cy="270065"/>
          </a:xfrm>
          <a:solidFill>
            <a:schemeClr val="accent1"/>
          </a:solidFill>
        </p:spPr>
        <p:txBody>
          <a:bodyPr wrap="none" lIns="0" tIns="36000" bIns="36000" anchor="t" anchorCtr="0">
            <a:spAutoFit/>
          </a:bodyPr>
          <a:lstStyle>
            <a:lvl1pPr marL="72629" indent="0" algn="l">
              <a:buNone/>
              <a:tabLst/>
              <a:defRPr lang="nl-NL" sz="1350" kern="1200" cap="all" baseline="0" dirty="0" smtClean="0">
                <a:solidFill>
                  <a:schemeClr val="bg1"/>
                </a:solidFill>
                <a:latin typeface="Verdana" charset="0"/>
                <a:ea typeface="Verdana" charset="0"/>
                <a:cs typeface="Verdana"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nl-NL" dirty="0"/>
              <a:t>Ondertitel</a:t>
            </a:r>
          </a:p>
        </p:txBody>
      </p:sp>
    </p:spTree>
    <p:extLst>
      <p:ext uri="{BB962C8B-B14F-4D97-AF65-F5344CB8AC3E}">
        <p14:creationId xmlns:p14="http://schemas.microsoft.com/office/powerpoint/2010/main" val="7525031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 ondertitel en tabel">
    <p:spTree>
      <p:nvGrpSpPr>
        <p:cNvPr id="1" name=""/>
        <p:cNvGrpSpPr/>
        <p:nvPr/>
      </p:nvGrpSpPr>
      <p:grpSpPr>
        <a:xfrm>
          <a:off x="0" y="0"/>
          <a:ext cx="0" cy="0"/>
          <a:chOff x="0" y="0"/>
          <a:chExt cx="0" cy="0"/>
        </a:xfrm>
      </p:grpSpPr>
      <p:sp>
        <p:nvSpPr>
          <p:cNvPr id="8" name="Tijdelijke aanduiding voor voettekst 7"/>
          <p:cNvSpPr>
            <a:spLocks noGrp="1"/>
          </p:cNvSpPr>
          <p:nvPr>
            <p:ph type="ftr" sz="quarter" idx="10"/>
          </p:nvPr>
        </p:nvSpPr>
        <p:spPr/>
        <p:txBody>
          <a:bodyPr/>
          <a:lstStyle/>
          <a:p>
            <a:r>
              <a:rPr lang="nl-NL">
                <a:solidFill>
                  <a:srgbClr val="FF6600"/>
                </a:solidFill>
              </a:rPr>
              <a:t>New Functionalities in LhpFusionBox</a:t>
            </a:r>
            <a:endParaRPr lang="nl-NL" dirty="0">
              <a:solidFill>
                <a:srgbClr val="FF6600"/>
              </a:solidFill>
            </a:endParaRPr>
          </a:p>
        </p:txBody>
      </p:sp>
      <p:sp>
        <p:nvSpPr>
          <p:cNvPr id="9" name="Tijdelijke aanduiding voor dianummer 8"/>
          <p:cNvSpPr>
            <a:spLocks noGrp="1"/>
          </p:cNvSpPr>
          <p:nvPr>
            <p:ph type="sldNum" sz="quarter" idx="11"/>
          </p:nvPr>
        </p:nvSpPr>
        <p:spPr/>
        <p:txBody>
          <a:bodyPr/>
          <a:lstStyle/>
          <a:p>
            <a:r>
              <a:rPr lang="nl-NL">
                <a:solidFill>
                  <a:srgbClr val="00339F"/>
                </a:solidFill>
              </a:rPr>
              <a:t> </a:t>
            </a:r>
            <a:fld id="{141DC315-004D-734B-91F7-61E542849DC9}" type="datetimeFigureOut">
              <a:rPr lang="nl-NL" smtClean="0">
                <a:solidFill>
                  <a:srgbClr val="00339F"/>
                </a:solidFill>
              </a:rPr>
              <a:pPr/>
              <a:t>19-4-2018</a:t>
            </a:fld>
            <a:r>
              <a:rPr lang="nl-NL">
                <a:solidFill>
                  <a:srgbClr val="00339F"/>
                </a:solidFill>
              </a:rPr>
              <a:t> | </a:t>
            </a:r>
            <a:fld id="{2DAB09C5-3251-4B47-B002-D03712DC64C3}" type="slidenum">
              <a:rPr lang="nl-NL" smtClean="0">
                <a:solidFill>
                  <a:srgbClr val="00339F"/>
                </a:solidFill>
              </a:rPr>
              <a:pPr/>
              <a:t>‹#›</a:t>
            </a:fld>
            <a:endParaRPr lang="nl-NL" dirty="0">
              <a:solidFill>
                <a:srgbClr val="00339F"/>
              </a:solidFill>
            </a:endParaRPr>
          </a:p>
        </p:txBody>
      </p:sp>
      <p:sp>
        <p:nvSpPr>
          <p:cNvPr id="3" name="Tijdelijke aanduiding voor tabel 2"/>
          <p:cNvSpPr>
            <a:spLocks noGrp="1"/>
          </p:cNvSpPr>
          <p:nvPr>
            <p:ph type="tbl" sz="quarter" idx="15"/>
          </p:nvPr>
        </p:nvSpPr>
        <p:spPr>
          <a:xfrm>
            <a:off x="548880" y="1843089"/>
            <a:ext cx="6309121" cy="3688282"/>
          </a:xfrm>
        </p:spPr>
        <p:txBody>
          <a:bodyPr/>
          <a:lstStyle>
            <a:lvl1pPr algn="ctr">
              <a:defRPr/>
            </a:lvl1pPr>
          </a:lstStyle>
          <a:p>
            <a:r>
              <a:rPr lang="nl-NL"/>
              <a:t>Klik op het pictogram als u een tabel wilt toevoegen</a:t>
            </a:r>
            <a:endParaRPr lang="en-GB"/>
          </a:p>
        </p:txBody>
      </p:sp>
      <p:sp>
        <p:nvSpPr>
          <p:cNvPr id="10" name="Titel 3"/>
          <p:cNvSpPr>
            <a:spLocks noGrp="1"/>
          </p:cNvSpPr>
          <p:nvPr>
            <p:ph type="title"/>
          </p:nvPr>
        </p:nvSpPr>
        <p:spPr>
          <a:xfrm>
            <a:off x="548879" y="787637"/>
            <a:ext cx="4049232" cy="264876"/>
          </a:xfrm>
        </p:spPr>
        <p:txBody>
          <a:bodyPr tIns="36000" bIns="0"/>
          <a:lstStyle>
            <a:lvl1pPr>
              <a:defRPr sz="1650" strike="noStrike" baseline="0"/>
            </a:lvl1pPr>
          </a:lstStyle>
          <a:p>
            <a:r>
              <a:rPr lang="nl-NL"/>
              <a:t>Titelstijl van model bewerken</a:t>
            </a:r>
            <a:endParaRPr lang="nl-NL" dirty="0"/>
          </a:p>
        </p:txBody>
      </p:sp>
      <p:sp>
        <p:nvSpPr>
          <p:cNvPr id="13" name="Ondertitel 2"/>
          <p:cNvSpPr>
            <a:spLocks noGrp="1"/>
          </p:cNvSpPr>
          <p:nvPr>
            <p:ph type="subTitle" idx="1" hasCustomPrompt="1"/>
          </p:nvPr>
        </p:nvSpPr>
        <p:spPr>
          <a:xfrm>
            <a:off x="548878" y="1104151"/>
            <a:ext cx="1280863" cy="270065"/>
          </a:xfrm>
          <a:solidFill>
            <a:schemeClr val="accent1"/>
          </a:solidFill>
        </p:spPr>
        <p:txBody>
          <a:bodyPr wrap="none" lIns="0" tIns="36000" bIns="36000" anchor="t" anchorCtr="0">
            <a:spAutoFit/>
          </a:bodyPr>
          <a:lstStyle>
            <a:lvl1pPr marL="72629" indent="0" algn="l">
              <a:buNone/>
              <a:tabLst/>
              <a:defRPr lang="nl-NL" sz="1350" kern="1200" cap="all" baseline="0" dirty="0" smtClean="0">
                <a:solidFill>
                  <a:schemeClr val="bg1"/>
                </a:solidFill>
                <a:latin typeface="Verdana" charset="0"/>
                <a:ea typeface="Verdana" charset="0"/>
                <a:cs typeface="Verdana"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nl-NL" dirty="0"/>
              <a:t>Ondertitel</a:t>
            </a:r>
          </a:p>
        </p:txBody>
      </p:sp>
    </p:spTree>
    <p:extLst>
      <p:ext uri="{BB962C8B-B14F-4D97-AF65-F5344CB8AC3E}">
        <p14:creationId xmlns:p14="http://schemas.microsoft.com/office/powerpoint/2010/main" val="29776820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el, ondertitel  - 3 topics blauw">
    <p:spTree>
      <p:nvGrpSpPr>
        <p:cNvPr id="1" name=""/>
        <p:cNvGrpSpPr/>
        <p:nvPr/>
      </p:nvGrpSpPr>
      <p:grpSpPr>
        <a:xfrm>
          <a:off x="0" y="0"/>
          <a:ext cx="0" cy="0"/>
          <a:chOff x="0" y="0"/>
          <a:chExt cx="0" cy="0"/>
        </a:xfrm>
      </p:grpSpPr>
      <p:sp>
        <p:nvSpPr>
          <p:cNvPr id="8" name="Tijdelijke aanduiding voor voettekst 7"/>
          <p:cNvSpPr>
            <a:spLocks noGrp="1"/>
          </p:cNvSpPr>
          <p:nvPr>
            <p:ph type="ftr" sz="quarter" idx="10"/>
          </p:nvPr>
        </p:nvSpPr>
        <p:spPr/>
        <p:txBody>
          <a:bodyPr/>
          <a:lstStyle/>
          <a:p>
            <a:r>
              <a:rPr lang="nl-NL">
                <a:solidFill>
                  <a:srgbClr val="FF6600"/>
                </a:solidFill>
              </a:rPr>
              <a:t>New Functionalities in LhpFusionBox</a:t>
            </a:r>
            <a:endParaRPr lang="nl-NL" dirty="0">
              <a:solidFill>
                <a:srgbClr val="FF6600"/>
              </a:solidFill>
            </a:endParaRPr>
          </a:p>
        </p:txBody>
      </p:sp>
      <p:sp>
        <p:nvSpPr>
          <p:cNvPr id="9" name="Tijdelijke aanduiding voor dianummer 8"/>
          <p:cNvSpPr>
            <a:spLocks noGrp="1"/>
          </p:cNvSpPr>
          <p:nvPr>
            <p:ph type="sldNum" sz="quarter" idx="11"/>
          </p:nvPr>
        </p:nvSpPr>
        <p:spPr/>
        <p:txBody>
          <a:bodyPr/>
          <a:lstStyle/>
          <a:p>
            <a:r>
              <a:rPr lang="nl-NL">
                <a:solidFill>
                  <a:srgbClr val="00339F"/>
                </a:solidFill>
              </a:rPr>
              <a:t> </a:t>
            </a:r>
            <a:fld id="{141DC315-004D-734B-91F7-61E542849DC9}" type="datetimeFigureOut">
              <a:rPr lang="nl-NL" smtClean="0">
                <a:solidFill>
                  <a:srgbClr val="00339F"/>
                </a:solidFill>
              </a:rPr>
              <a:pPr/>
              <a:t>19-4-2018</a:t>
            </a:fld>
            <a:r>
              <a:rPr lang="nl-NL">
                <a:solidFill>
                  <a:srgbClr val="00339F"/>
                </a:solidFill>
              </a:rPr>
              <a:t> | </a:t>
            </a:r>
            <a:fld id="{2DAB09C5-3251-4B47-B002-D03712DC64C3}" type="slidenum">
              <a:rPr lang="nl-NL" smtClean="0">
                <a:solidFill>
                  <a:srgbClr val="00339F"/>
                </a:solidFill>
              </a:rPr>
              <a:pPr/>
              <a:t>‹#›</a:t>
            </a:fld>
            <a:endParaRPr lang="nl-NL" dirty="0">
              <a:solidFill>
                <a:srgbClr val="00339F"/>
              </a:solidFill>
            </a:endParaRPr>
          </a:p>
        </p:txBody>
      </p:sp>
      <p:sp>
        <p:nvSpPr>
          <p:cNvPr id="4" name="Tijdelijke aanduiding voor tekst 3"/>
          <p:cNvSpPr>
            <a:spLocks noGrp="1"/>
          </p:cNvSpPr>
          <p:nvPr>
            <p:ph type="body" sz="quarter" idx="13"/>
          </p:nvPr>
        </p:nvSpPr>
        <p:spPr>
          <a:xfrm>
            <a:off x="1017978" y="2169434"/>
            <a:ext cx="2199869" cy="2814942"/>
          </a:xfrm>
          <a:ln w="44450">
            <a:solidFill>
              <a:schemeClr val="accent1"/>
            </a:solidFill>
          </a:ln>
        </p:spPr>
        <p:txBody>
          <a:bodyPr lIns="180000" tIns="108000" rIns="180000" bIns="108000" anchor="ctr"/>
          <a:lstStyle>
            <a:lvl1pPr algn="ctr">
              <a:defRPr sz="1350">
                <a:solidFill>
                  <a:schemeClr val="accent1"/>
                </a:solidFill>
              </a:defRPr>
            </a:lvl1pPr>
            <a:lvl2pPr marL="13097" indent="0" algn="ctr">
              <a:buNone/>
              <a:tabLst/>
              <a:defRPr>
                <a:solidFill>
                  <a:schemeClr val="accent1"/>
                </a:solidFill>
              </a:defRPr>
            </a:lvl2pPr>
            <a:lvl3pPr marL="13097" indent="0" algn="ctr">
              <a:buNone/>
              <a:tabLst/>
              <a:defRPr>
                <a:solidFill>
                  <a:schemeClr val="accent1"/>
                </a:solidFill>
              </a:defRPr>
            </a:lvl3pPr>
            <a:lvl4pPr marL="13097" indent="0" algn="ctr">
              <a:buNone/>
              <a:tabLst/>
              <a:defRPr>
                <a:solidFill>
                  <a:schemeClr val="accent1"/>
                </a:solidFill>
              </a:defRPr>
            </a:lvl4pPr>
            <a:lvl5pPr marL="13097" indent="0" algn="ctr">
              <a:buNone/>
              <a:tabLst/>
              <a:defRPr>
                <a:solidFill>
                  <a:schemeClr val="accent1"/>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dirty="0"/>
          </a:p>
        </p:txBody>
      </p:sp>
      <p:sp>
        <p:nvSpPr>
          <p:cNvPr id="7" name="Tijdelijke aanduiding voor tekst 3"/>
          <p:cNvSpPr>
            <a:spLocks noGrp="1"/>
          </p:cNvSpPr>
          <p:nvPr>
            <p:ph type="body" sz="quarter" idx="14"/>
          </p:nvPr>
        </p:nvSpPr>
        <p:spPr>
          <a:xfrm>
            <a:off x="3485512" y="2169434"/>
            <a:ext cx="2199869" cy="2814942"/>
          </a:xfrm>
          <a:ln w="44450">
            <a:solidFill>
              <a:schemeClr val="accent1"/>
            </a:solidFill>
          </a:ln>
        </p:spPr>
        <p:txBody>
          <a:bodyPr lIns="180000" tIns="108000" rIns="180000" bIns="108000" anchor="ctr"/>
          <a:lstStyle>
            <a:lvl1pPr algn="ctr">
              <a:defRPr sz="1350">
                <a:solidFill>
                  <a:schemeClr val="accent1"/>
                </a:solidFill>
              </a:defRPr>
            </a:lvl1pPr>
            <a:lvl2pPr marL="13097" indent="0" algn="ctr">
              <a:buNone/>
              <a:tabLst/>
              <a:defRPr>
                <a:solidFill>
                  <a:schemeClr val="accent1"/>
                </a:solidFill>
              </a:defRPr>
            </a:lvl2pPr>
            <a:lvl3pPr marL="13097" indent="0" algn="ctr">
              <a:buNone/>
              <a:tabLst/>
              <a:defRPr>
                <a:solidFill>
                  <a:schemeClr val="accent1"/>
                </a:solidFill>
              </a:defRPr>
            </a:lvl3pPr>
            <a:lvl4pPr marL="13097" indent="0" algn="ctr">
              <a:buNone/>
              <a:tabLst/>
              <a:defRPr>
                <a:solidFill>
                  <a:schemeClr val="accent1"/>
                </a:solidFill>
              </a:defRPr>
            </a:lvl4pPr>
            <a:lvl5pPr marL="13097" indent="0" algn="ctr">
              <a:buNone/>
              <a:tabLst/>
              <a:defRPr>
                <a:solidFill>
                  <a:schemeClr val="accent1"/>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dirty="0"/>
          </a:p>
        </p:txBody>
      </p:sp>
      <p:sp>
        <p:nvSpPr>
          <p:cNvPr id="10" name="Tijdelijke aanduiding voor tekst 3"/>
          <p:cNvSpPr>
            <a:spLocks noGrp="1"/>
          </p:cNvSpPr>
          <p:nvPr>
            <p:ph type="body" sz="quarter" idx="15"/>
          </p:nvPr>
        </p:nvSpPr>
        <p:spPr>
          <a:xfrm>
            <a:off x="5953047" y="2169434"/>
            <a:ext cx="2199869" cy="2814942"/>
          </a:xfrm>
          <a:ln w="44450">
            <a:solidFill>
              <a:schemeClr val="accent1"/>
            </a:solidFill>
          </a:ln>
        </p:spPr>
        <p:txBody>
          <a:bodyPr lIns="180000" tIns="108000" rIns="180000" bIns="108000" anchor="ctr"/>
          <a:lstStyle>
            <a:lvl1pPr algn="ctr">
              <a:defRPr sz="1350">
                <a:solidFill>
                  <a:schemeClr val="accent1"/>
                </a:solidFill>
              </a:defRPr>
            </a:lvl1pPr>
            <a:lvl2pPr marL="13097" indent="0" algn="ctr">
              <a:buNone/>
              <a:tabLst/>
              <a:defRPr>
                <a:solidFill>
                  <a:schemeClr val="accent1"/>
                </a:solidFill>
              </a:defRPr>
            </a:lvl2pPr>
            <a:lvl3pPr marL="13097" indent="0" algn="ctr">
              <a:buNone/>
              <a:tabLst/>
              <a:defRPr>
                <a:solidFill>
                  <a:schemeClr val="accent1"/>
                </a:solidFill>
              </a:defRPr>
            </a:lvl3pPr>
            <a:lvl4pPr marL="13097" indent="0" algn="ctr">
              <a:buNone/>
              <a:tabLst/>
              <a:defRPr>
                <a:solidFill>
                  <a:schemeClr val="accent1"/>
                </a:solidFill>
              </a:defRPr>
            </a:lvl4pPr>
            <a:lvl5pPr marL="13097" indent="0" algn="ctr">
              <a:buNone/>
              <a:tabLst/>
              <a:defRPr>
                <a:solidFill>
                  <a:schemeClr val="accent1"/>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dirty="0"/>
          </a:p>
        </p:txBody>
      </p:sp>
      <p:sp>
        <p:nvSpPr>
          <p:cNvPr id="14" name="Titel 3"/>
          <p:cNvSpPr>
            <a:spLocks noGrp="1"/>
          </p:cNvSpPr>
          <p:nvPr>
            <p:ph type="title"/>
          </p:nvPr>
        </p:nvSpPr>
        <p:spPr>
          <a:xfrm>
            <a:off x="548879" y="787637"/>
            <a:ext cx="4049232" cy="264876"/>
          </a:xfrm>
        </p:spPr>
        <p:txBody>
          <a:bodyPr tIns="36000" bIns="0"/>
          <a:lstStyle>
            <a:lvl1pPr>
              <a:defRPr sz="1650" strike="noStrike" baseline="0"/>
            </a:lvl1pPr>
          </a:lstStyle>
          <a:p>
            <a:r>
              <a:rPr lang="nl-NL"/>
              <a:t>Titelstijl van model bewerken</a:t>
            </a:r>
            <a:endParaRPr lang="nl-NL" dirty="0"/>
          </a:p>
        </p:txBody>
      </p:sp>
      <p:sp>
        <p:nvSpPr>
          <p:cNvPr id="15" name="Ondertitel 2"/>
          <p:cNvSpPr>
            <a:spLocks noGrp="1"/>
          </p:cNvSpPr>
          <p:nvPr>
            <p:ph type="subTitle" idx="1" hasCustomPrompt="1"/>
          </p:nvPr>
        </p:nvSpPr>
        <p:spPr>
          <a:xfrm>
            <a:off x="548878" y="1104151"/>
            <a:ext cx="1280863" cy="270065"/>
          </a:xfrm>
          <a:solidFill>
            <a:schemeClr val="accent1"/>
          </a:solidFill>
        </p:spPr>
        <p:txBody>
          <a:bodyPr wrap="none" lIns="0" tIns="36000" bIns="36000" anchor="t" anchorCtr="0">
            <a:spAutoFit/>
          </a:bodyPr>
          <a:lstStyle>
            <a:lvl1pPr marL="72629" indent="0" algn="l">
              <a:buNone/>
              <a:tabLst/>
              <a:defRPr lang="nl-NL" sz="1350" kern="1200" cap="all" baseline="0" dirty="0" smtClean="0">
                <a:solidFill>
                  <a:schemeClr val="bg1"/>
                </a:solidFill>
                <a:latin typeface="Verdana" charset="0"/>
                <a:ea typeface="Verdana" charset="0"/>
                <a:cs typeface="Verdana"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nl-NL" dirty="0"/>
              <a:t>Ondertitel</a:t>
            </a:r>
          </a:p>
        </p:txBody>
      </p:sp>
    </p:spTree>
    <p:extLst>
      <p:ext uri="{BB962C8B-B14F-4D97-AF65-F5344CB8AC3E}">
        <p14:creationId xmlns:p14="http://schemas.microsoft.com/office/powerpoint/2010/main" val="7686537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el, ondertitel  - 3 topics oranje">
    <p:spTree>
      <p:nvGrpSpPr>
        <p:cNvPr id="1" name=""/>
        <p:cNvGrpSpPr/>
        <p:nvPr/>
      </p:nvGrpSpPr>
      <p:grpSpPr>
        <a:xfrm>
          <a:off x="0" y="0"/>
          <a:ext cx="0" cy="0"/>
          <a:chOff x="0" y="0"/>
          <a:chExt cx="0" cy="0"/>
        </a:xfrm>
      </p:grpSpPr>
      <p:sp>
        <p:nvSpPr>
          <p:cNvPr id="8" name="Tijdelijke aanduiding voor voettekst 7"/>
          <p:cNvSpPr>
            <a:spLocks noGrp="1"/>
          </p:cNvSpPr>
          <p:nvPr>
            <p:ph type="ftr" sz="quarter" idx="10"/>
          </p:nvPr>
        </p:nvSpPr>
        <p:spPr/>
        <p:txBody>
          <a:bodyPr/>
          <a:lstStyle/>
          <a:p>
            <a:r>
              <a:rPr lang="nl-NL">
                <a:solidFill>
                  <a:srgbClr val="FF6600"/>
                </a:solidFill>
              </a:rPr>
              <a:t>New Functionalities in LhpFusionBox</a:t>
            </a:r>
            <a:endParaRPr lang="nl-NL" dirty="0">
              <a:solidFill>
                <a:srgbClr val="FF6600"/>
              </a:solidFill>
            </a:endParaRPr>
          </a:p>
        </p:txBody>
      </p:sp>
      <p:sp>
        <p:nvSpPr>
          <p:cNvPr id="9" name="Tijdelijke aanduiding voor dianummer 8"/>
          <p:cNvSpPr>
            <a:spLocks noGrp="1"/>
          </p:cNvSpPr>
          <p:nvPr>
            <p:ph type="sldNum" sz="quarter" idx="11"/>
          </p:nvPr>
        </p:nvSpPr>
        <p:spPr/>
        <p:txBody>
          <a:bodyPr/>
          <a:lstStyle/>
          <a:p>
            <a:r>
              <a:rPr lang="nl-NL">
                <a:solidFill>
                  <a:srgbClr val="00339F"/>
                </a:solidFill>
              </a:rPr>
              <a:t> </a:t>
            </a:r>
            <a:fld id="{141DC315-004D-734B-91F7-61E542849DC9}" type="datetimeFigureOut">
              <a:rPr lang="nl-NL" smtClean="0">
                <a:solidFill>
                  <a:srgbClr val="00339F"/>
                </a:solidFill>
              </a:rPr>
              <a:pPr/>
              <a:t>19-4-2018</a:t>
            </a:fld>
            <a:r>
              <a:rPr lang="nl-NL">
                <a:solidFill>
                  <a:srgbClr val="00339F"/>
                </a:solidFill>
              </a:rPr>
              <a:t> | </a:t>
            </a:r>
            <a:fld id="{2DAB09C5-3251-4B47-B002-D03712DC64C3}" type="slidenum">
              <a:rPr lang="nl-NL" smtClean="0">
                <a:solidFill>
                  <a:srgbClr val="00339F"/>
                </a:solidFill>
              </a:rPr>
              <a:pPr/>
              <a:t>‹#›</a:t>
            </a:fld>
            <a:endParaRPr lang="nl-NL" dirty="0">
              <a:solidFill>
                <a:srgbClr val="00339F"/>
              </a:solidFill>
            </a:endParaRPr>
          </a:p>
        </p:txBody>
      </p:sp>
      <p:sp>
        <p:nvSpPr>
          <p:cNvPr id="4" name="Tijdelijke aanduiding voor tekst 3"/>
          <p:cNvSpPr>
            <a:spLocks noGrp="1"/>
          </p:cNvSpPr>
          <p:nvPr>
            <p:ph type="body" sz="quarter" idx="13"/>
          </p:nvPr>
        </p:nvSpPr>
        <p:spPr>
          <a:xfrm>
            <a:off x="1017978" y="2169434"/>
            <a:ext cx="2199869" cy="2814942"/>
          </a:xfrm>
          <a:ln w="44450">
            <a:solidFill>
              <a:schemeClr val="accent2"/>
            </a:solidFill>
          </a:ln>
        </p:spPr>
        <p:txBody>
          <a:bodyPr lIns="180000" tIns="108000" rIns="180000" bIns="108000" anchor="ctr"/>
          <a:lstStyle>
            <a:lvl1pPr algn="ctr">
              <a:defRPr sz="1350"/>
            </a:lvl1pPr>
            <a:lvl2pPr marL="13097" indent="0" algn="ctr">
              <a:buNone/>
              <a:tabLst/>
              <a:defRPr/>
            </a:lvl2pPr>
            <a:lvl3pPr marL="13097" indent="0" algn="ctr">
              <a:buNone/>
              <a:tabLst/>
              <a:defRPr/>
            </a:lvl3pPr>
            <a:lvl4pPr marL="13097" indent="0" algn="ctr">
              <a:buNone/>
              <a:tabLst/>
              <a:defRPr/>
            </a:lvl4pPr>
            <a:lvl5pPr marL="13097" indent="0" algn="ctr">
              <a:buNone/>
              <a:tabLst/>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dirty="0"/>
          </a:p>
        </p:txBody>
      </p:sp>
      <p:sp>
        <p:nvSpPr>
          <p:cNvPr id="7" name="Tijdelijke aanduiding voor tekst 3"/>
          <p:cNvSpPr>
            <a:spLocks noGrp="1"/>
          </p:cNvSpPr>
          <p:nvPr>
            <p:ph type="body" sz="quarter" idx="14"/>
          </p:nvPr>
        </p:nvSpPr>
        <p:spPr>
          <a:xfrm>
            <a:off x="3485512" y="2169434"/>
            <a:ext cx="2199869" cy="2814942"/>
          </a:xfrm>
          <a:ln w="44450">
            <a:solidFill>
              <a:schemeClr val="accent2"/>
            </a:solidFill>
          </a:ln>
        </p:spPr>
        <p:txBody>
          <a:bodyPr lIns="180000" tIns="108000" rIns="180000" bIns="108000" anchor="ctr"/>
          <a:lstStyle>
            <a:lvl1pPr algn="ctr">
              <a:defRPr sz="1350"/>
            </a:lvl1pPr>
            <a:lvl2pPr marL="13097" indent="0" algn="ctr">
              <a:buNone/>
              <a:tabLst/>
              <a:defRPr/>
            </a:lvl2pPr>
            <a:lvl3pPr marL="13097" indent="0" algn="ctr">
              <a:buNone/>
              <a:tabLst/>
              <a:defRPr/>
            </a:lvl3pPr>
            <a:lvl4pPr marL="13097" indent="0" algn="ctr">
              <a:buNone/>
              <a:tabLst/>
              <a:defRPr/>
            </a:lvl4pPr>
            <a:lvl5pPr marL="13097" indent="0" algn="ctr">
              <a:buNone/>
              <a:tabLst/>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dirty="0"/>
          </a:p>
        </p:txBody>
      </p:sp>
      <p:sp>
        <p:nvSpPr>
          <p:cNvPr id="10" name="Tijdelijke aanduiding voor tekst 3"/>
          <p:cNvSpPr>
            <a:spLocks noGrp="1"/>
          </p:cNvSpPr>
          <p:nvPr>
            <p:ph type="body" sz="quarter" idx="15"/>
          </p:nvPr>
        </p:nvSpPr>
        <p:spPr>
          <a:xfrm>
            <a:off x="5953047" y="2169434"/>
            <a:ext cx="2199869" cy="2814942"/>
          </a:xfrm>
          <a:ln w="44450">
            <a:solidFill>
              <a:schemeClr val="accent2"/>
            </a:solidFill>
          </a:ln>
        </p:spPr>
        <p:txBody>
          <a:bodyPr lIns="180000" tIns="108000" rIns="180000" bIns="108000" anchor="ctr"/>
          <a:lstStyle>
            <a:lvl1pPr algn="ctr">
              <a:defRPr sz="1350"/>
            </a:lvl1pPr>
            <a:lvl2pPr marL="13097" indent="0" algn="ctr">
              <a:buNone/>
              <a:tabLst/>
              <a:defRPr/>
            </a:lvl2pPr>
            <a:lvl3pPr marL="13097" indent="0" algn="ctr">
              <a:buNone/>
              <a:tabLst/>
              <a:defRPr/>
            </a:lvl3pPr>
            <a:lvl4pPr marL="13097" indent="0" algn="ctr">
              <a:buNone/>
              <a:tabLst/>
              <a:defRPr/>
            </a:lvl4pPr>
            <a:lvl5pPr marL="13097" indent="0" algn="ctr">
              <a:buNone/>
              <a:tabLst/>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dirty="0"/>
          </a:p>
        </p:txBody>
      </p:sp>
      <p:sp>
        <p:nvSpPr>
          <p:cNvPr id="14" name="Titel 3"/>
          <p:cNvSpPr>
            <a:spLocks noGrp="1"/>
          </p:cNvSpPr>
          <p:nvPr>
            <p:ph type="title"/>
          </p:nvPr>
        </p:nvSpPr>
        <p:spPr>
          <a:xfrm>
            <a:off x="548879" y="782971"/>
            <a:ext cx="4049232" cy="264876"/>
          </a:xfrm>
        </p:spPr>
        <p:txBody>
          <a:bodyPr tIns="36000" bIns="0"/>
          <a:lstStyle>
            <a:lvl1pPr>
              <a:defRPr sz="1650" strike="noStrike" baseline="0"/>
            </a:lvl1pPr>
          </a:lstStyle>
          <a:p>
            <a:r>
              <a:rPr lang="nl-NL"/>
              <a:t>Titelstijl van model bewerken</a:t>
            </a:r>
            <a:endParaRPr lang="nl-NL" dirty="0"/>
          </a:p>
        </p:txBody>
      </p:sp>
      <p:sp>
        <p:nvSpPr>
          <p:cNvPr id="15" name="Ondertitel 2"/>
          <p:cNvSpPr>
            <a:spLocks noGrp="1"/>
          </p:cNvSpPr>
          <p:nvPr>
            <p:ph type="subTitle" idx="1" hasCustomPrompt="1"/>
          </p:nvPr>
        </p:nvSpPr>
        <p:spPr>
          <a:xfrm>
            <a:off x="548878" y="1104151"/>
            <a:ext cx="1280863" cy="270065"/>
          </a:xfrm>
          <a:solidFill>
            <a:schemeClr val="accent1"/>
          </a:solidFill>
        </p:spPr>
        <p:txBody>
          <a:bodyPr wrap="none" lIns="0" tIns="36000" bIns="36000" anchor="t" anchorCtr="0">
            <a:spAutoFit/>
          </a:bodyPr>
          <a:lstStyle>
            <a:lvl1pPr marL="72629" indent="0" algn="l">
              <a:buNone/>
              <a:tabLst/>
              <a:defRPr lang="nl-NL" sz="1350" kern="1200" cap="all" baseline="0" dirty="0" smtClean="0">
                <a:solidFill>
                  <a:schemeClr val="bg1"/>
                </a:solidFill>
                <a:latin typeface="Verdana" charset="0"/>
                <a:ea typeface="Verdana" charset="0"/>
                <a:cs typeface="Verdana"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nl-NL" dirty="0"/>
              <a:t>Ondertitel</a:t>
            </a:r>
          </a:p>
        </p:txBody>
      </p:sp>
    </p:spTree>
    <p:extLst>
      <p:ext uri="{BB962C8B-B14F-4D97-AF65-F5344CB8AC3E}">
        <p14:creationId xmlns:p14="http://schemas.microsoft.com/office/powerpoint/2010/main" val="22606509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el, ondertitel en ronde topics - blauw">
    <p:spTree>
      <p:nvGrpSpPr>
        <p:cNvPr id="1" name=""/>
        <p:cNvGrpSpPr/>
        <p:nvPr/>
      </p:nvGrpSpPr>
      <p:grpSpPr>
        <a:xfrm>
          <a:off x="0" y="0"/>
          <a:ext cx="0" cy="0"/>
          <a:chOff x="0" y="0"/>
          <a:chExt cx="0" cy="0"/>
        </a:xfrm>
      </p:grpSpPr>
      <p:sp>
        <p:nvSpPr>
          <p:cNvPr id="8" name="Tijdelijke aanduiding voor voettekst 7"/>
          <p:cNvSpPr>
            <a:spLocks noGrp="1"/>
          </p:cNvSpPr>
          <p:nvPr>
            <p:ph type="ftr" sz="quarter" idx="10"/>
          </p:nvPr>
        </p:nvSpPr>
        <p:spPr/>
        <p:txBody>
          <a:bodyPr/>
          <a:lstStyle/>
          <a:p>
            <a:r>
              <a:rPr lang="nl-NL">
                <a:solidFill>
                  <a:srgbClr val="FF6600"/>
                </a:solidFill>
              </a:rPr>
              <a:t>New Functionalities in LhpFusionBox</a:t>
            </a:r>
            <a:endParaRPr lang="nl-NL" dirty="0">
              <a:solidFill>
                <a:srgbClr val="FF6600"/>
              </a:solidFill>
            </a:endParaRPr>
          </a:p>
        </p:txBody>
      </p:sp>
      <p:sp>
        <p:nvSpPr>
          <p:cNvPr id="9" name="Tijdelijke aanduiding voor dianummer 8"/>
          <p:cNvSpPr>
            <a:spLocks noGrp="1"/>
          </p:cNvSpPr>
          <p:nvPr>
            <p:ph type="sldNum" sz="quarter" idx="11"/>
          </p:nvPr>
        </p:nvSpPr>
        <p:spPr/>
        <p:txBody>
          <a:bodyPr/>
          <a:lstStyle/>
          <a:p>
            <a:r>
              <a:rPr lang="nl-NL">
                <a:solidFill>
                  <a:srgbClr val="00339F"/>
                </a:solidFill>
              </a:rPr>
              <a:t> </a:t>
            </a:r>
            <a:fld id="{141DC315-004D-734B-91F7-61E542849DC9}" type="datetimeFigureOut">
              <a:rPr lang="nl-NL" smtClean="0">
                <a:solidFill>
                  <a:srgbClr val="00339F"/>
                </a:solidFill>
              </a:rPr>
              <a:pPr/>
              <a:t>19-4-2018</a:t>
            </a:fld>
            <a:r>
              <a:rPr lang="nl-NL">
                <a:solidFill>
                  <a:srgbClr val="00339F"/>
                </a:solidFill>
              </a:rPr>
              <a:t> | </a:t>
            </a:r>
            <a:fld id="{2DAB09C5-3251-4B47-B002-D03712DC64C3}" type="slidenum">
              <a:rPr lang="nl-NL" smtClean="0">
                <a:solidFill>
                  <a:srgbClr val="00339F"/>
                </a:solidFill>
              </a:rPr>
              <a:pPr/>
              <a:t>‹#›</a:t>
            </a:fld>
            <a:endParaRPr lang="nl-NL" dirty="0">
              <a:solidFill>
                <a:srgbClr val="00339F"/>
              </a:solidFill>
            </a:endParaRPr>
          </a:p>
        </p:txBody>
      </p:sp>
      <p:sp>
        <p:nvSpPr>
          <p:cNvPr id="4" name="Tijdelijke aanduiding voor tekst 3"/>
          <p:cNvSpPr>
            <a:spLocks noGrp="1"/>
          </p:cNvSpPr>
          <p:nvPr>
            <p:ph type="body" sz="quarter" idx="13"/>
          </p:nvPr>
        </p:nvSpPr>
        <p:spPr>
          <a:xfrm>
            <a:off x="1017978" y="2169434"/>
            <a:ext cx="2111400" cy="2814942"/>
          </a:xfrm>
          <a:prstGeom prst="ellipse">
            <a:avLst/>
          </a:prstGeom>
          <a:ln w="50800">
            <a:solidFill>
              <a:schemeClr val="accent1"/>
            </a:solidFill>
          </a:ln>
        </p:spPr>
        <p:txBody>
          <a:bodyPr lIns="180000" tIns="108000" rIns="180000" bIns="108000" anchor="ctr"/>
          <a:lstStyle>
            <a:lvl1pPr algn="ctr">
              <a:defRPr sz="1350"/>
            </a:lvl1pPr>
            <a:lvl2pPr marL="13097" indent="0" algn="ctr">
              <a:buNone/>
              <a:tabLst/>
              <a:defRPr/>
            </a:lvl2pPr>
            <a:lvl3pPr marL="13097" indent="0" algn="ctr">
              <a:buNone/>
              <a:tabLst/>
              <a:defRPr/>
            </a:lvl3pPr>
            <a:lvl4pPr marL="13097" indent="0" algn="ctr">
              <a:buNone/>
              <a:tabLst/>
              <a:defRPr/>
            </a:lvl4pPr>
            <a:lvl5pPr marL="13097" indent="0" algn="ctr">
              <a:buNone/>
              <a:tabLst/>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dirty="0"/>
          </a:p>
        </p:txBody>
      </p:sp>
      <p:sp>
        <p:nvSpPr>
          <p:cNvPr id="7" name="Tijdelijke aanduiding voor tekst 3"/>
          <p:cNvSpPr>
            <a:spLocks noGrp="1"/>
          </p:cNvSpPr>
          <p:nvPr>
            <p:ph type="body" sz="quarter" idx="14"/>
          </p:nvPr>
        </p:nvSpPr>
        <p:spPr>
          <a:xfrm>
            <a:off x="3485513" y="2169434"/>
            <a:ext cx="2111400" cy="2814942"/>
          </a:xfrm>
          <a:prstGeom prst="ellipse">
            <a:avLst/>
          </a:prstGeom>
          <a:ln w="50800">
            <a:solidFill>
              <a:schemeClr val="accent1"/>
            </a:solidFill>
          </a:ln>
        </p:spPr>
        <p:txBody>
          <a:bodyPr lIns="180000" tIns="108000" rIns="180000" bIns="108000" anchor="ctr"/>
          <a:lstStyle>
            <a:lvl1pPr algn="ctr">
              <a:defRPr sz="1350"/>
            </a:lvl1pPr>
            <a:lvl2pPr marL="13097" indent="0" algn="ctr">
              <a:buNone/>
              <a:tabLst/>
              <a:defRPr/>
            </a:lvl2pPr>
            <a:lvl3pPr marL="13097" indent="0" algn="ctr">
              <a:buNone/>
              <a:tabLst/>
              <a:defRPr/>
            </a:lvl3pPr>
            <a:lvl4pPr marL="13097" indent="0" algn="ctr">
              <a:buNone/>
              <a:tabLst/>
              <a:defRPr/>
            </a:lvl4pPr>
            <a:lvl5pPr marL="13097" indent="0" algn="ctr">
              <a:buNone/>
              <a:tabLst/>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dirty="0"/>
          </a:p>
        </p:txBody>
      </p:sp>
      <p:sp>
        <p:nvSpPr>
          <p:cNvPr id="10" name="Tijdelijke aanduiding voor tekst 3"/>
          <p:cNvSpPr>
            <a:spLocks noGrp="1"/>
          </p:cNvSpPr>
          <p:nvPr>
            <p:ph type="body" sz="quarter" idx="15"/>
          </p:nvPr>
        </p:nvSpPr>
        <p:spPr>
          <a:xfrm>
            <a:off x="5953047" y="2169434"/>
            <a:ext cx="2111400" cy="2814942"/>
          </a:xfrm>
          <a:prstGeom prst="ellipse">
            <a:avLst/>
          </a:prstGeom>
          <a:ln w="50800">
            <a:solidFill>
              <a:schemeClr val="accent1"/>
            </a:solidFill>
          </a:ln>
        </p:spPr>
        <p:txBody>
          <a:bodyPr lIns="180000" tIns="108000" rIns="180000" bIns="108000" anchor="ctr"/>
          <a:lstStyle>
            <a:lvl1pPr algn="ctr">
              <a:defRPr sz="1350"/>
            </a:lvl1pPr>
            <a:lvl2pPr marL="13097" indent="0" algn="ctr">
              <a:buNone/>
              <a:tabLst/>
              <a:defRPr/>
            </a:lvl2pPr>
            <a:lvl3pPr marL="13097" indent="0" algn="ctr">
              <a:buNone/>
              <a:tabLst/>
              <a:defRPr/>
            </a:lvl3pPr>
            <a:lvl4pPr marL="13097" indent="0" algn="ctr">
              <a:buNone/>
              <a:tabLst/>
              <a:defRPr/>
            </a:lvl4pPr>
            <a:lvl5pPr marL="13097" indent="0" algn="ctr">
              <a:buNone/>
              <a:tabLst/>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dirty="0"/>
          </a:p>
        </p:txBody>
      </p:sp>
      <p:sp>
        <p:nvSpPr>
          <p:cNvPr id="14" name="Titel 3"/>
          <p:cNvSpPr>
            <a:spLocks noGrp="1"/>
          </p:cNvSpPr>
          <p:nvPr>
            <p:ph type="title"/>
          </p:nvPr>
        </p:nvSpPr>
        <p:spPr>
          <a:xfrm>
            <a:off x="548879" y="787637"/>
            <a:ext cx="4049232" cy="264876"/>
          </a:xfrm>
        </p:spPr>
        <p:txBody>
          <a:bodyPr tIns="36000" bIns="0"/>
          <a:lstStyle>
            <a:lvl1pPr>
              <a:defRPr sz="1650" strike="noStrike" baseline="0"/>
            </a:lvl1pPr>
          </a:lstStyle>
          <a:p>
            <a:r>
              <a:rPr lang="nl-NL"/>
              <a:t>Titelstijl van model bewerken</a:t>
            </a:r>
            <a:endParaRPr lang="nl-NL" dirty="0"/>
          </a:p>
        </p:txBody>
      </p:sp>
      <p:sp>
        <p:nvSpPr>
          <p:cNvPr id="15" name="Ondertitel 2"/>
          <p:cNvSpPr>
            <a:spLocks noGrp="1"/>
          </p:cNvSpPr>
          <p:nvPr>
            <p:ph type="subTitle" idx="1" hasCustomPrompt="1"/>
          </p:nvPr>
        </p:nvSpPr>
        <p:spPr>
          <a:xfrm>
            <a:off x="548878" y="1104151"/>
            <a:ext cx="1280863" cy="270065"/>
          </a:xfrm>
          <a:solidFill>
            <a:schemeClr val="accent1"/>
          </a:solidFill>
        </p:spPr>
        <p:txBody>
          <a:bodyPr wrap="none" lIns="0" tIns="36000" bIns="36000" anchor="t" anchorCtr="0">
            <a:spAutoFit/>
          </a:bodyPr>
          <a:lstStyle>
            <a:lvl1pPr marL="72629" indent="0" algn="l">
              <a:buNone/>
              <a:tabLst/>
              <a:defRPr lang="nl-NL" sz="1350" kern="1200" cap="all" baseline="0" dirty="0" smtClean="0">
                <a:solidFill>
                  <a:schemeClr val="bg1"/>
                </a:solidFill>
                <a:latin typeface="Verdana" charset="0"/>
                <a:ea typeface="Verdana" charset="0"/>
                <a:cs typeface="Verdana"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nl-NL" dirty="0"/>
              <a:t>Ondertitel</a:t>
            </a:r>
          </a:p>
        </p:txBody>
      </p:sp>
    </p:spTree>
    <p:extLst>
      <p:ext uri="{BB962C8B-B14F-4D97-AF65-F5344CB8AC3E}">
        <p14:creationId xmlns:p14="http://schemas.microsoft.com/office/powerpoint/2010/main" val="3373130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idx="10"/>
          </p:nvPr>
        </p:nvSpPr>
        <p:spPr>
          <a:ln/>
        </p:spPr>
        <p:txBody>
          <a:bodyPr/>
          <a:lstStyle>
            <a:lvl1pPr>
              <a:defRPr/>
            </a:lvl1pPr>
          </a:lstStyle>
          <a:p>
            <a:pPr>
              <a:defRPr/>
            </a:pPr>
            <a:r>
              <a:rPr lang="fr-BE"/>
              <a:t>24/01/11</a:t>
            </a:r>
          </a:p>
        </p:txBody>
      </p:sp>
      <p:sp>
        <p:nvSpPr>
          <p:cNvPr id="5" name="Rectangle 4"/>
          <p:cNvSpPr>
            <a:spLocks noGrp="1" noChangeArrowheads="1"/>
          </p:cNvSpPr>
          <p:nvPr>
            <p:ph type="sldNum" idx="11"/>
          </p:nvPr>
        </p:nvSpPr>
        <p:spPr>
          <a:ln/>
        </p:spPr>
        <p:txBody>
          <a:bodyPr/>
          <a:lstStyle>
            <a:lvl1pPr>
              <a:defRPr/>
            </a:lvl1pPr>
          </a:lstStyle>
          <a:p>
            <a:pPr>
              <a:defRPr/>
            </a:pPr>
            <a:fld id="{B01C6386-5423-4FC5-8E88-BFF6451C9AFE}" type="slidenum">
              <a:rPr lang="fr-BE" altLang="en-US"/>
              <a:pPr>
                <a:defRPr/>
              </a:pPr>
              <a:t>‹#›</a:t>
            </a:fld>
            <a:endParaRPr lang="fr-BE" altLang="en-US"/>
          </a:p>
        </p:txBody>
      </p:sp>
    </p:spTree>
    <p:extLst>
      <p:ext uri="{BB962C8B-B14F-4D97-AF65-F5344CB8AC3E}">
        <p14:creationId xmlns:p14="http://schemas.microsoft.com/office/powerpoint/2010/main" val="4010136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el, ondertitel en ronde topics - oranje">
    <p:spTree>
      <p:nvGrpSpPr>
        <p:cNvPr id="1" name=""/>
        <p:cNvGrpSpPr/>
        <p:nvPr/>
      </p:nvGrpSpPr>
      <p:grpSpPr>
        <a:xfrm>
          <a:off x="0" y="0"/>
          <a:ext cx="0" cy="0"/>
          <a:chOff x="0" y="0"/>
          <a:chExt cx="0" cy="0"/>
        </a:xfrm>
      </p:grpSpPr>
      <p:sp>
        <p:nvSpPr>
          <p:cNvPr id="8" name="Tijdelijke aanduiding voor voettekst 7"/>
          <p:cNvSpPr>
            <a:spLocks noGrp="1"/>
          </p:cNvSpPr>
          <p:nvPr>
            <p:ph type="ftr" sz="quarter" idx="10"/>
          </p:nvPr>
        </p:nvSpPr>
        <p:spPr/>
        <p:txBody>
          <a:bodyPr/>
          <a:lstStyle/>
          <a:p>
            <a:r>
              <a:rPr lang="nl-NL">
                <a:solidFill>
                  <a:srgbClr val="FF6600"/>
                </a:solidFill>
              </a:rPr>
              <a:t>New Functionalities in LhpFusionBox</a:t>
            </a:r>
            <a:endParaRPr lang="nl-NL" dirty="0">
              <a:solidFill>
                <a:srgbClr val="FF6600"/>
              </a:solidFill>
            </a:endParaRPr>
          </a:p>
        </p:txBody>
      </p:sp>
      <p:sp>
        <p:nvSpPr>
          <p:cNvPr id="9" name="Tijdelijke aanduiding voor dianummer 8"/>
          <p:cNvSpPr>
            <a:spLocks noGrp="1"/>
          </p:cNvSpPr>
          <p:nvPr>
            <p:ph type="sldNum" sz="quarter" idx="11"/>
          </p:nvPr>
        </p:nvSpPr>
        <p:spPr/>
        <p:txBody>
          <a:bodyPr/>
          <a:lstStyle/>
          <a:p>
            <a:r>
              <a:rPr lang="nl-NL">
                <a:solidFill>
                  <a:srgbClr val="00339F"/>
                </a:solidFill>
              </a:rPr>
              <a:t> </a:t>
            </a:r>
            <a:fld id="{141DC315-004D-734B-91F7-61E542849DC9}" type="datetimeFigureOut">
              <a:rPr lang="nl-NL" smtClean="0">
                <a:solidFill>
                  <a:srgbClr val="00339F"/>
                </a:solidFill>
              </a:rPr>
              <a:pPr/>
              <a:t>19-4-2018</a:t>
            </a:fld>
            <a:r>
              <a:rPr lang="nl-NL">
                <a:solidFill>
                  <a:srgbClr val="00339F"/>
                </a:solidFill>
              </a:rPr>
              <a:t> | </a:t>
            </a:r>
            <a:fld id="{2DAB09C5-3251-4B47-B002-D03712DC64C3}" type="slidenum">
              <a:rPr lang="nl-NL" smtClean="0">
                <a:solidFill>
                  <a:srgbClr val="00339F"/>
                </a:solidFill>
              </a:rPr>
              <a:pPr/>
              <a:t>‹#›</a:t>
            </a:fld>
            <a:endParaRPr lang="nl-NL" dirty="0">
              <a:solidFill>
                <a:srgbClr val="00339F"/>
              </a:solidFill>
            </a:endParaRPr>
          </a:p>
        </p:txBody>
      </p:sp>
      <p:sp>
        <p:nvSpPr>
          <p:cNvPr id="4" name="Tijdelijke aanduiding voor tekst 3"/>
          <p:cNvSpPr>
            <a:spLocks noGrp="1"/>
          </p:cNvSpPr>
          <p:nvPr>
            <p:ph type="body" sz="quarter" idx="13"/>
          </p:nvPr>
        </p:nvSpPr>
        <p:spPr>
          <a:xfrm>
            <a:off x="1017978" y="2169434"/>
            <a:ext cx="2111400" cy="2814942"/>
          </a:xfrm>
          <a:prstGeom prst="ellipse">
            <a:avLst/>
          </a:prstGeom>
          <a:ln w="50800">
            <a:solidFill>
              <a:schemeClr val="accent2"/>
            </a:solidFill>
          </a:ln>
        </p:spPr>
        <p:txBody>
          <a:bodyPr lIns="180000" tIns="108000" rIns="180000" bIns="108000" anchor="ctr"/>
          <a:lstStyle>
            <a:lvl1pPr algn="ctr">
              <a:defRPr sz="1350"/>
            </a:lvl1pPr>
            <a:lvl2pPr marL="13097" indent="0" algn="ctr">
              <a:buNone/>
              <a:tabLst/>
              <a:defRPr/>
            </a:lvl2pPr>
            <a:lvl3pPr marL="13097" indent="0" algn="ctr">
              <a:buNone/>
              <a:tabLst/>
              <a:defRPr/>
            </a:lvl3pPr>
            <a:lvl4pPr marL="13097" indent="0" algn="ctr">
              <a:buNone/>
              <a:tabLst/>
              <a:defRPr/>
            </a:lvl4pPr>
            <a:lvl5pPr marL="13097" indent="0" algn="ctr">
              <a:buNone/>
              <a:tabLst/>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dirty="0"/>
          </a:p>
        </p:txBody>
      </p:sp>
      <p:sp>
        <p:nvSpPr>
          <p:cNvPr id="7" name="Tijdelijke aanduiding voor tekst 3"/>
          <p:cNvSpPr>
            <a:spLocks noGrp="1"/>
          </p:cNvSpPr>
          <p:nvPr>
            <p:ph type="body" sz="quarter" idx="14"/>
          </p:nvPr>
        </p:nvSpPr>
        <p:spPr>
          <a:xfrm>
            <a:off x="3485513" y="2169434"/>
            <a:ext cx="2111400" cy="2814942"/>
          </a:xfrm>
          <a:prstGeom prst="ellipse">
            <a:avLst/>
          </a:prstGeom>
          <a:ln w="50800">
            <a:solidFill>
              <a:schemeClr val="accent2"/>
            </a:solidFill>
          </a:ln>
        </p:spPr>
        <p:txBody>
          <a:bodyPr lIns="180000" tIns="108000" rIns="180000" bIns="108000" anchor="ctr"/>
          <a:lstStyle>
            <a:lvl1pPr algn="ctr">
              <a:defRPr sz="1350"/>
            </a:lvl1pPr>
            <a:lvl2pPr marL="13097" indent="0" algn="ctr">
              <a:buNone/>
              <a:tabLst/>
              <a:defRPr/>
            </a:lvl2pPr>
            <a:lvl3pPr marL="13097" indent="0" algn="ctr">
              <a:buNone/>
              <a:tabLst/>
              <a:defRPr/>
            </a:lvl3pPr>
            <a:lvl4pPr marL="13097" indent="0" algn="ctr">
              <a:buNone/>
              <a:tabLst/>
              <a:defRPr/>
            </a:lvl4pPr>
            <a:lvl5pPr marL="13097" indent="0" algn="ctr">
              <a:buNone/>
              <a:tabLst/>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dirty="0"/>
          </a:p>
        </p:txBody>
      </p:sp>
      <p:sp>
        <p:nvSpPr>
          <p:cNvPr id="10" name="Tijdelijke aanduiding voor tekst 3"/>
          <p:cNvSpPr>
            <a:spLocks noGrp="1"/>
          </p:cNvSpPr>
          <p:nvPr>
            <p:ph type="body" sz="quarter" idx="15"/>
          </p:nvPr>
        </p:nvSpPr>
        <p:spPr>
          <a:xfrm>
            <a:off x="5953047" y="2169434"/>
            <a:ext cx="2111400" cy="2814942"/>
          </a:xfrm>
          <a:prstGeom prst="ellipse">
            <a:avLst/>
          </a:prstGeom>
          <a:ln w="50800">
            <a:solidFill>
              <a:schemeClr val="accent2"/>
            </a:solidFill>
          </a:ln>
        </p:spPr>
        <p:txBody>
          <a:bodyPr lIns="180000" tIns="108000" rIns="180000" bIns="108000" anchor="ctr"/>
          <a:lstStyle>
            <a:lvl1pPr algn="ctr">
              <a:defRPr sz="1350"/>
            </a:lvl1pPr>
            <a:lvl2pPr marL="13097" indent="0" algn="ctr">
              <a:buNone/>
              <a:tabLst/>
              <a:defRPr/>
            </a:lvl2pPr>
            <a:lvl3pPr marL="13097" indent="0" algn="ctr">
              <a:buNone/>
              <a:tabLst/>
              <a:defRPr/>
            </a:lvl3pPr>
            <a:lvl4pPr marL="13097" indent="0" algn="ctr">
              <a:buNone/>
              <a:tabLst/>
              <a:defRPr/>
            </a:lvl4pPr>
            <a:lvl5pPr marL="13097" indent="0" algn="ctr">
              <a:buNone/>
              <a:tabLst/>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dirty="0"/>
          </a:p>
        </p:txBody>
      </p:sp>
      <p:sp>
        <p:nvSpPr>
          <p:cNvPr id="14" name="Titel 3"/>
          <p:cNvSpPr>
            <a:spLocks noGrp="1"/>
          </p:cNvSpPr>
          <p:nvPr>
            <p:ph type="title"/>
          </p:nvPr>
        </p:nvSpPr>
        <p:spPr>
          <a:xfrm>
            <a:off x="548879" y="787637"/>
            <a:ext cx="4049232" cy="264876"/>
          </a:xfrm>
        </p:spPr>
        <p:txBody>
          <a:bodyPr tIns="36000" bIns="0"/>
          <a:lstStyle>
            <a:lvl1pPr>
              <a:defRPr sz="1650" strike="noStrike" baseline="0"/>
            </a:lvl1pPr>
          </a:lstStyle>
          <a:p>
            <a:r>
              <a:rPr lang="nl-NL"/>
              <a:t>Titelstijl van model bewerken</a:t>
            </a:r>
            <a:endParaRPr lang="nl-NL" dirty="0"/>
          </a:p>
        </p:txBody>
      </p:sp>
      <p:sp>
        <p:nvSpPr>
          <p:cNvPr id="15" name="Ondertitel 2"/>
          <p:cNvSpPr>
            <a:spLocks noGrp="1"/>
          </p:cNvSpPr>
          <p:nvPr>
            <p:ph type="subTitle" idx="1" hasCustomPrompt="1"/>
          </p:nvPr>
        </p:nvSpPr>
        <p:spPr>
          <a:xfrm>
            <a:off x="548878" y="1104151"/>
            <a:ext cx="1280863" cy="270065"/>
          </a:xfrm>
          <a:solidFill>
            <a:schemeClr val="accent1"/>
          </a:solidFill>
        </p:spPr>
        <p:txBody>
          <a:bodyPr wrap="none" lIns="0" tIns="36000" bIns="36000" anchor="t" anchorCtr="0">
            <a:spAutoFit/>
          </a:bodyPr>
          <a:lstStyle>
            <a:lvl1pPr marL="72629" indent="0" algn="l">
              <a:buNone/>
              <a:tabLst/>
              <a:defRPr lang="nl-NL" sz="1350" kern="1200" cap="all" baseline="0" dirty="0" smtClean="0">
                <a:solidFill>
                  <a:schemeClr val="bg1"/>
                </a:solidFill>
                <a:latin typeface="Verdana" charset="0"/>
                <a:ea typeface="Verdana" charset="0"/>
                <a:cs typeface="Verdana"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nl-NL" dirty="0"/>
              <a:t>Ondertitel</a:t>
            </a:r>
          </a:p>
        </p:txBody>
      </p:sp>
    </p:spTree>
    <p:extLst>
      <p:ext uri="{BB962C8B-B14F-4D97-AF65-F5344CB8AC3E}">
        <p14:creationId xmlns:p14="http://schemas.microsoft.com/office/powerpoint/2010/main" val="31051965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 blauw">
    <p:spTree>
      <p:nvGrpSpPr>
        <p:cNvPr id="1" name=""/>
        <p:cNvGrpSpPr/>
        <p:nvPr/>
      </p:nvGrpSpPr>
      <p:grpSpPr>
        <a:xfrm>
          <a:off x="0" y="0"/>
          <a:ext cx="0" cy="0"/>
          <a:chOff x="0" y="0"/>
          <a:chExt cx="0" cy="0"/>
        </a:xfrm>
      </p:grpSpPr>
      <p:sp>
        <p:nvSpPr>
          <p:cNvPr id="3" name="Tijdelijke aanduiding voor voettekst 2"/>
          <p:cNvSpPr>
            <a:spLocks noGrp="1"/>
          </p:cNvSpPr>
          <p:nvPr>
            <p:ph type="ftr" sz="quarter" idx="11"/>
          </p:nvPr>
        </p:nvSpPr>
        <p:spPr/>
        <p:txBody>
          <a:bodyPr/>
          <a:lstStyle/>
          <a:p>
            <a:r>
              <a:rPr lang="nl-NL">
                <a:solidFill>
                  <a:srgbClr val="FF6600"/>
                </a:solidFill>
              </a:rPr>
              <a:t>New Functionalities in LhpFusionBox</a:t>
            </a:r>
          </a:p>
        </p:txBody>
      </p:sp>
      <p:sp>
        <p:nvSpPr>
          <p:cNvPr id="4" name="Tijdelijke aanduiding voor dianummer 3"/>
          <p:cNvSpPr>
            <a:spLocks noGrp="1"/>
          </p:cNvSpPr>
          <p:nvPr>
            <p:ph type="sldNum" sz="quarter" idx="12"/>
          </p:nvPr>
        </p:nvSpPr>
        <p:spPr/>
        <p:txBody>
          <a:bodyPr/>
          <a:lstStyle/>
          <a:p>
            <a:r>
              <a:rPr lang="nl-NL" dirty="0">
                <a:solidFill>
                  <a:srgbClr val="00339F"/>
                </a:solidFill>
              </a:rPr>
              <a:t> </a:t>
            </a:r>
            <a:fld id="{141DC315-004D-734B-91F7-61E542849DC9}" type="datetimeFigureOut">
              <a:rPr lang="nl-NL" smtClean="0">
                <a:solidFill>
                  <a:srgbClr val="00339F"/>
                </a:solidFill>
              </a:rPr>
              <a:pPr/>
              <a:t>19-4-2018</a:t>
            </a:fld>
            <a:r>
              <a:rPr lang="nl-NL" dirty="0">
                <a:solidFill>
                  <a:srgbClr val="00339F"/>
                </a:solidFill>
              </a:rPr>
              <a:t> | </a:t>
            </a:r>
            <a:fld id="{2DAB09C5-3251-4B47-B002-D03712DC64C3}" type="slidenum">
              <a:rPr lang="nl-NL" smtClean="0">
                <a:solidFill>
                  <a:srgbClr val="00339F"/>
                </a:solidFill>
              </a:rPr>
              <a:pPr/>
              <a:t>‹#›</a:t>
            </a:fld>
            <a:endParaRPr lang="nl-NL" dirty="0">
              <a:solidFill>
                <a:srgbClr val="00339F"/>
              </a:solidFill>
            </a:endParaRPr>
          </a:p>
        </p:txBody>
      </p:sp>
      <p:sp>
        <p:nvSpPr>
          <p:cNvPr id="6" name="Text Placeholder 5"/>
          <p:cNvSpPr>
            <a:spLocks noGrp="1"/>
          </p:cNvSpPr>
          <p:nvPr>
            <p:ph type="body" sz="quarter" idx="13" hasCustomPrompt="1"/>
          </p:nvPr>
        </p:nvSpPr>
        <p:spPr>
          <a:xfrm>
            <a:off x="3014932" y="2652754"/>
            <a:ext cx="3114137" cy="1516863"/>
          </a:xfrm>
          <a:prstGeom prst="wedgeRectCallout">
            <a:avLst>
              <a:gd name="adj1" fmla="val -33309"/>
              <a:gd name="adj2" fmla="val 66900"/>
            </a:avLst>
          </a:prstGeom>
          <a:solidFill>
            <a:schemeClr val="accent1"/>
          </a:solidFill>
          <a:ln>
            <a:noFill/>
          </a:ln>
        </p:spPr>
        <p:txBody>
          <a:bodyPr wrap="square" lIns="360000" tIns="360000" rIns="324000" bIns="360000" anchor="ctr">
            <a:spAutoFit/>
          </a:bodyPr>
          <a:lstStyle>
            <a:lvl1pPr algn="l">
              <a:defRPr sz="1500">
                <a:solidFill>
                  <a:schemeClr val="bg1"/>
                </a:solidFill>
              </a:defRPr>
            </a:lvl1pPr>
            <a:lvl2pPr algn="l">
              <a:defRPr sz="1350">
                <a:solidFill>
                  <a:schemeClr val="bg1"/>
                </a:solidFill>
              </a:defRPr>
            </a:lvl2pPr>
            <a:lvl3pPr>
              <a:defRPr sz="1200"/>
            </a:lvl3pPr>
            <a:lvl4pPr>
              <a:defRPr sz="1200"/>
            </a:lvl4pPr>
            <a:lvl5pPr>
              <a:defRPr sz="1200"/>
            </a:lvl5pPr>
          </a:lstStyle>
          <a:p>
            <a:pPr lvl="0"/>
            <a:r>
              <a:rPr lang="nl-BE" dirty="0"/>
              <a:t>Click to edit Master text styles</a:t>
            </a:r>
          </a:p>
          <a:p>
            <a:pPr lvl="1"/>
            <a:r>
              <a:rPr lang="nl-BE" dirty="0"/>
              <a:t>Second level</a:t>
            </a:r>
          </a:p>
        </p:txBody>
      </p:sp>
    </p:spTree>
    <p:extLst>
      <p:ext uri="{BB962C8B-B14F-4D97-AF65-F5344CB8AC3E}">
        <p14:creationId xmlns:p14="http://schemas.microsoft.com/office/powerpoint/2010/main" val="9813333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 - oranje">
    <p:spTree>
      <p:nvGrpSpPr>
        <p:cNvPr id="1" name=""/>
        <p:cNvGrpSpPr/>
        <p:nvPr/>
      </p:nvGrpSpPr>
      <p:grpSpPr>
        <a:xfrm>
          <a:off x="0" y="0"/>
          <a:ext cx="0" cy="0"/>
          <a:chOff x="0" y="0"/>
          <a:chExt cx="0" cy="0"/>
        </a:xfrm>
      </p:grpSpPr>
      <p:sp>
        <p:nvSpPr>
          <p:cNvPr id="3" name="Tijdelijke aanduiding voor voettekst 2"/>
          <p:cNvSpPr>
            <a:spLocks noGrp="1"/>
          </p:cNvSpPr>
          <p:nvPr>
            <p:ph type="ftr" sz="quarter" idx="11"/>
          </p:nvPr>
        </p:nvSpPr>
        <p:spPr/>
        <p:txBody>
          <a:bodyPr/>
          <a:lstStyle/>
          <a:p>
            <a:r>
              <a:rPr lang="nl-NL">
                <a:solidFill>
                  <a:srgbClr val="FF6600"/>
                </a:solidFill>
              </a:rPr>
              <a:t>New Functionalities in LhpFusionBox</a:t>
            </a:r>
          </a:p>
        </p:txBody>
      </p:sp>
      <p:sp>
        <p:nvSpPr>
          <p:cNvPr id="4" name="Tijdelijke aanduiding voor dianummer 3"/>
          <p:cNvSpPr>
            <a:spLocks noGrp="1"/>
          </p:cNvSpPr>
          <p:nvPr>
            <p:ph type="sldNum" sz="quarter" idx="12"/>
          </p:nvPr>
        </p:nvSpPr>
        <p:spPr/>
        <p:txBody>
          <a:bodyPr/>
          <a:lstStyle/>
          <a:p>
            <a:r>
              <a:rPr lang="nl-NL" dirty="0">
                <a:solidFill>
                  <a:srgbClr val="00339F"/>
                </a:solidFill>
              </a:rPr>
              <a:t> </a:t>
            </a:r>
            <a:fld id="{141DC315-004D-734B-91F7-61E542849DC9}" type="datetimeFigureOut">
              <a:rPr lang="nl-NL" smtClean="0">
                <a:solidFill>
                  <a:srgbClr val="00339F"/>
                </a:solidFill>
              </a:rPr>
              <a:pPr/>
              <a:t>19-4-2018</a:t>
            </a:fld>
            <a:r>
              <a:rPr lang="nl-NL" dirty="0">
                <a:solidFill>
                  <a:srgbClr val="00339F"/>
                </a:solidFill>
              </a:rPr>
              <a:t> | </a:t>
            </a:r>
            <a:fld id="{2DAB09C5-3251-4B47-B002-D03712DC64C3}" type="slidenum">
              <a:rPr lang="nl-NL" smtClean="0">
                <a:solidFill>
                  <a:srgbClr val="00339F"/>
                </a:solidFill>
              </a:rPr>
              <a:pPr/>
              <a:t>‹#›</a:t>
            </a:fld>
            <a:endParaRPr lang="nl-NL" dirty="0">
              <a:solidFill>
                <a:srgbClr val="00339F"/>
              </a:solidFill>
            </a:endParaRPr>
          </a:p>
        </p:txBody>
      </p:sp>
      <p:sp>
        <p:nvSpPr>
          <p:cNvPr id="5" name="Text Placeholder 5"/>
          <p:cNvSpPr>
            <a:spLocks noGrp="1"/>
          </p:cNvSpPr>
          <p:nvPr>
            <p:ph type="body" sz="quarter" idx="13" hasCustomPrompt="1"/>
          </p:nvPr>
        </p:nvSpPr>
        <p:spPr>
          <a:xfrm>
            <a:off x="3014932" y="2652754"/>
            <a:ext cx="3114137" cy="1516863"/>
          </a:xfrm>
          <a:prstGeom prst="wedgeRectCallout">
            <a:avLst>
              <a:gd name="adj1" fmla="val -33309"/>
              <a:gd name="adj2" fmla="val 66900"/>
            </a:avLst>
          </a:prstGeom>
          <a:noFill/>
          <a:ln w="44450">
            <a:solidFill>
              <a:schemeClr val="accent2"/>
            </a:solidFill>
            <a:miter lim="800000"/>
          </a:ln>
        </p:spPr>
        <p:txBody>
          <a:bodyPr wrap="square" lIns="360000" tIns="360000" rIns="324000" bIns="360000" anchor="ctr">
            <a:spAutoFit/>
          </a:bodyPr>
          <a:lstStyle>
            <a:lvl1pPr algn="l">
              <a:defRPr sz="1500">
                <a:solidFill>
                  <a:srgbClr val="0033A0"/>
                </a:solidFill>
              </a:defRPr>
            </a:lvl1pPr>
            <a:lvl2pPr algn="l">
              <a:defRPr sz="1350">
                <a:solidFill>
                  <a:srgbClr val="0033A0"/>
                </a:solidFill>
              </a:defRPr>
            </a:lvl2pPr>
            <a:lvl3pPr>
              <a:defRPr sz="1200"/>
            </a:lvl3pPr>
            <a:lvl4pPr>
              <a:defRPr sz="1200"/>
            </a:lvl4pPr>
            <a:lvl5pPr>
              <a:defRPr sz="1200"/>
            </a:lvl5pPr>
          </a:lstStyle>
          <a:p>
            <a:pPr lvl="0"/>
            <a:r>
              <a:rPr lang="nl-BE" dirty="0"/>
              <a:t>Click to edit Master text styles</a:t>
            </a:r>
          </a:p>
          <a:p>
            <a:pPr lvl="1"/>
            <a:r>
              <a:rPr lang="nl-BE" dirty="0"/>
              <a:t>Second level</a:t>
            </a:r>
          </a:p>
        </p:txBody>
      </p:sp>
    </p:spTree>
    <p:extLst>
      <p:ext uri="{BB962C8B-B14F-4D97-AF65-F5344CB8AC3E}">
        <p14:creationId xmlns:p14="http://schemas.microsoft.com/office/powerpoint/2010/main" val="6973962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kst met oranje lijn - links">
    <p:spTree>
      <p:nvGrpSpPr>
        <p:cNvPr id="1" name=""/>
        <p:cNvGrpSpPr/>
        <p:nvPr/>
      </p:nvGrpSpPr>
      <p:grpSpPr>
        <a:xfrm>
          <a:off x="0" y="0"/>
          <a:ext cx="0" cy="0"/>
          <a:chOff x="0" y="0"/>
          <a:chExt cx="0" cy="0"/>
        </a:xfrm>
      </p:grpSpPr>
      <p:sp>
        <p:nvSpPr>
          <p:cNvPr id="3" name="Tijdelijke aanduiding voor voettekst 2"/>
          <p:cNvSpPr>
            <a:spLocks noGrp="1"/>
          </p:cNvSpPr>
          <p:nvPr>
            <p:ph type="ftr" sz="quarter" idx="11"/>
          </p:nvPr>
        </p:nvSpPr>
        <p:spPr/>
        <p:txBody>
          <a:bodyPr/>
          <a:lstStyle/>
          <a:p>
            <a:r>
              <a:rPr lang="nl-NL">
                <a:solidFill>
                  <a:srgbClr val="FF6600"/>
                </a:solidFill>
              </a:rPr>
              <a:t>New Functionalities in LhpFusionBox</a:t>
            </a:r>
          </a:p>
        </p:txBody>
      </p:sp>
      <p:sp>
        <p:nvSpPr>
          <p:cNvPr id="4" name="Tijdelijke aanduiding voor dianummer 3"/>
          <p:cNvSpPr>
            <a:spLocks noGrp="1"/>
          </p:cNvSpPr>
          <p:nvPr>
            <p:ph type="sldNum" sz="quarter" idx="12"/>
          </p:nvPr>
        </p:nvSpPr>
        <p:spPr/>
        <p:txBody>
          <a:bodyPr/>
          <a:lstStyle/>
          <a:p>
            <a:r>
              <a:rPr lang="nl-NL" dirty="0">
                <a:solidFill>
                  <a:srgbClr val="00339F"/>
                </a:solidFill>
              </a:rPr>
              <a:t> </a:t>
            </a:r>
            <a:fld id="{141DC315-004D-734B-91F7-61E542849DC9}" type="datetimeFigureOut">
              <a:rPr lang="nl-NL" smtClean="0">
                <a:solidFill>
                  <a:srgbClr val="00339F"/>
                </a:solidFill>
              </a:rPr>
              <a:pPr/>
              <a:t>19-4-2018</a:t>
            </a:fld>
            <a:r>
              <a:rPr lang="nl-NL" dirty="0">
                <a:solidFill>
                  <a:srgbClr val="00339F"/>
                </a:solidFill>
              </a:rPr>
              <a:t> | </a:t>
            </a:r>
            <a:fld id="{2DAB09C5-3251-4B47-B002-D03712DC64C3}" type="slidenum">
              <a:rPr lang="nl-NL" smtClean="0">
                <a:solidFill>
                  <a:srgbClr val="00339F"/>
                </a:solidFill>
              </a:rPr>
              <a:pPr/>
              <a:t>‹#›</a:t>
            </a:fld>
            <a:endParaRPr lang="nl-NL" dirty="0">
              <a:solidFill>
                <a:srgbClr val="00339F"/>
              </a:solidFill>
            </a:endParaRPr>
          </a:p>
        </p:txBody>
      </p:sp>
      <p:sp>
        <p:nvSpPr>
          <p:cNvPr id="6" name="Vrije vorm 5"/>
          <p:cNvSpPr/>
          <p:nvPr userDrawn="1"/>
        </p:nvSpPr>
        <p:spPr>
          <a:xfrm>
            <a:off x="2735797" y="1798366"/>
            <a:ext cx="218927" cy="2808312"/>
          </a:xfrm>
          <a:custGeom>
            <a:avLst/>
            <a:gdLst>
              <a:gd name="connsiteX0" fmla="*/ 177800 w 184150"/>
              <a:gd name="connsiteY0" fmla="*/ 0 h 1771650"/>
              <a:gd name="connsiteX1" fmla="*/ 177800 w 184150"/>
              <a:gd name="connsiteY1" fmla="*/ 454025 h 1771650"/>
              <a:gd name="connsiteX2" fmla="*/ 0 w 184150"/>
              <a:gd name="connsiteY2" fmla="*/ 454025 h 1771650"/>
              <a:gd name="connsiteX3" fmla="*/ 184150 w 184150"/>
              <a:gd name="connsiteY3" fmla="*/ 898525 h 1771650"/>
              <a:gd name="connsiteX4" fmla="*/ 184150 w 184150"/>
              <a:gd name="connsiteY4" fmla="*/ 1771650 h 1771650"/>
              <a:gd name="connsiteX0" fmla="*/ 177800 w 189210"/>
              <a:gd name="connsiteY0" fmla="*/ 0 h 1771650"/>
              <a:gd name="connsiteX1" fmla="*/ 177800 w 189210"/>
              <a:gd name="connsiteY1" fmla="*/ 454025 h 1771650"/>
              <a:gd name="connsiteX2" fmla="*/ 0 w 189210"/>
              <a:gd name="connsiteY2" fmla="*/ 454025 h 1771650"/>
              <a:gd name="connsiteX3" fmla="*/ 189210 w 189210"/>
              <a:gd name="connsiteY3" fmla="*/ 898525 h 1771650"/>
              <a:gd name="connsiteX4" fmla="*/ 184150 w 189210"/>
              <a:gd name="connsiteY4" fmla="*/ 1771650 h 1771650"/>
              <a:gd name="connsiteX0" fmla="*/ 177800 w 191740"/>
              <a:gd name="connsiteY0" fmla="*/ 0 h 1771650"/>
              <a:gd name="connsiteX1" fmla="*/ 177800 w 191740"/>
              <a:gd name="connsiteY1" fmla="*/ 454025 h 1771650"/>
              <a:gd name="connsiteX2" fmla="*/ 0 w 191740"/>
              <a:gd name="connsiteY2" fmla="*/ 454025 h 1771650"/>
              <a:gd name="connsiteX3" fmla="*/ 191740 w 191740"/>
              <a:gd name="connsiteY3" fmla="*/ 802382 h 1771650"/>
              <a:gd name="connsiteX4" fmla="*/ 184150 w 191740"/>
              <a:gd name="connsiteY4" fmla="*/ 1771650 h 1771650"/>
              <a:gd name="connsiteX0" fmla="*/ 177800 w 186680"/>
              <a:gd name="connsiteY0" fmla="*/ 0 h 1771650"/>
              <a:gd name="connsiteX1" fmla="*/ 177800 w 186680"/>
              <a:gd name="connsiteY1" fmla="*/ 454025 h 1771650"/>
              <a:gd name="connsiteX2" fmla="*/ 0 w 186680"/>
              <a:gd name="connsiteY2" fmla="*/ 454025 h 1771650"/>
              <a:gd name="connsiteX3" fmla="*/ 186680 w 186680"/>
              <a:gd name="connsiteY3" fmla="*/ 802382 h 1771650"/>
              <a:gd name="connsiteX4" fmla="*/ 184150 w 186680"/>
              <a:gd name="connsiteY4" fmla="*/ 1771650 h 1771650"/>
              <a:gd name="connsiteX0" fmla="*/ 177800 w 184150"/>
              <a:gd name="connsiteY0" fmla="*/ 0 h 1771650"/>
              <a:gd name="connsiteX1" fmla="*/ 177800 w 184150"/>
              <a:gd name="connsiteY1" fmla="*/ 454025 h 1771650"/>
              <a:gd name="connsiteX2" fmla="*/ 0 w 184150"/>
              <a:gd name="connsiteY2" fmla="*/ 454025 h 1771650"/>
              <a:gd name="connsiteX3" fmla="*/ 184150 w 184150"/>
              <a:gd name="connsiteY3" fmla="*/ 804912 h 1771650"/>
              <a:gd name="connsiteX4" fmla="*/ 184150 w 184150"/>
              <a:gd name="connsiteY4" fmla="*/ 1771650 h 1771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50" h="1771650">
                <a:moveTo>
                  <a:pt x="177800" y="0"/>
                </a:moveTo>
                <a:lnTo>
                  <a:pt x="177800" y="454025"/>
                </a:lnTo>
                <a:lnTo>
                  <a:pt x="0" y="454025"/>
                </a:lnTo>
                <a:lnTo>
                  <a:pt x="184150" y="804912"/>
                </a:lnTo>
                <a:lnTo>
                  <a:pt x="184150" y="1771650"/>
                </a:lnTo>
              </a:path>
            </a:pathLst>
          </a:cu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nl-NL" dirty="0">
                <a:solidFill>
                  <a:srgbClr val="FFFFFF"/>
                </a:solidFill>
              </a:rPr>
              <a:t>  </a:t>
            </a:r>
          </a:p>
        </p:txBody>
      </p:sp>
      <p:sp>
        <p:nvSpPr>
          <p:cNvPr id="7" name="Tijdelijke aanduiding voor tekst 6"/>
          <p:cNvSpPr>
            <a:spLocks noGrp="1"/>
          </p:cNvSpPr>
          <p:nvPr>
            <p:ph type="body" sz="quarter" idx="13" hasCustomPrompt="1"/>
          </p:nvPr>
        </p:nvSpPr>
        <p:spPr>
          <a:xfrm>
            <a:off x="3281363" y="1865035"/>
            <a:ext cx="3334941" cy="2670175"/>
          </a:xfrm>
        </p:spPr>
        <p:txBody>
          <a:bodyPr anchor="ctr"/>
          <a:lstStyle>
            <a:lvl1pPr algn="just">
              <a:defRPr cap="all" baseline="0"/>
            </a:lvl1pPr>
          </a:lstStyle>
          <a:p>
            <a:pPr lvl="0"/>
            <a:r>
              <a:rPr lang="nl-NL" dirty="0"/>
              <a:t>“Klik om de tekststijl van het model te bewerken”</a:t>
            </a:r>
          </a:p>
        </p:txBody>
      </p:sp>
    </p:spTree>
    <p:extLst>
      <p:ext uri="{BB962C8B-B14F-4D97-AF65-F5344CB8AC3E}">
        <p14:creationId xmlns:p14="http://schemas.microsoft.com/office/powerpoint/2010/main" val="22880302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kst met blauwe lijn - onder">
    <p:spTree>
      <p:nvGrpSpPr>
        <p:cNvPr id="1" name=""/>
        <p:cNvGrpSpPr/>
        <p:nvPr/>
      </p:nvGrpSpPr>
      <p:grpSpPr>
        <a:xfrm>
          <a:off x="0" y="0"/>
          <a:ext cx="0" cy="0"/>
          <a:chOff x="0" y="0"/>
          <a:chExt cx="0" cy="0"/>
        </a:xfrm>
      </p:grpSpPr>
      <p:sp>
        <p:nvSpPr>
          <p:cNvPr id="3" name="Tijdelijke aanduiding voor voettekst 2"/>
          <p:cNvSpPr>
            <a:spLocks noGrp="1"/>
          </p:cNvSpPr>
          <p:nvPr>
            <p:ph type="ftr" sz="quarter" idx="11"/>
          </p:nvPr>
        </p:nvSpPr>
        <p:spPr/>
        <p:txBody>
          <a:bodyPr/>
          <a:lstStyle/>
          <a:p>
            <a:r>
              <a:rPr lang="nl-NL">
                <a:solidFill>
                  <a:srgbClr val="FF6600"/>
                </a:solidFill>
              </a:rPr>
              <a:t>New Functionalities in LhpFusionBox</a:t>
            </a:r>
          </a:p>
        </p:txBody>
      </p:sp>
      <p:sp>
        <p:nvSpPr>
          <p:cNvPr id="4" name="Tijdelijke aanduiding voor dianummer 3"/>
          <p:cNvSpPr>
            <a:spLocks noGrp="1"/>
          </p:cNvSpPr>
          <p:nvPr>
            <p:ph type="sldNum" sz="quarter" idx="12"/>
          </p:nvPr>
        </p:nvSpPr>
        <p:spPr/>
        <p:txBody>
          <a:bodyPr/>
          <a:lstStyle/>
          <a:p>
            <a:r>
              <a:rPr lang="nl-NL" dirty="0">
                <a:solidFill>
                  <a:srgbClr val="00339F"/>
                </a:solidFill>
              </a:rPr>
              <a:t> </a:t>
            </a:r>
            <a:fld id="{141DC315-004D-734B-91F7-61E542849DC9}" type="datetimeFigureOut">
              <a:rPr lang="nl-NL" smtClean="0">
                <a:solidFill>
                  <a:srgbClr val="00339F"/>
                </a:solidFill>
              </a:rPr>
              <a:pPr/>
              <a:t>19-4-2018</a:t>
            </a:fld>
            <a:r>
              <a:rPr lang="nl-NL" dirty="0">
                <a:solidFill>
                  <a:srgbClr val="00339F"/>
                </a:solidFill>
              </a:rPr>
              <a:t> | </a:t>
            </a:r>
            <a:fld id="{2DAB09C5-3251-4B47-B002-D03712DC64C3}" type="slidenum">
              <a:rPr lang="nl-NL" smtClean="0">
                <a:solidFill>
                  <a:srgbClr val="00339F"/>
                </a:solidFill>
              </a:rPr>
              <a:pPr/>
              <a:t>‹#›</a:t>
            </a:fld>
            <a:endParaRPr lang="nl-NL" dirty="0">
              <a:solidFill>
                <a:srgbClr val="00339F"/>
              </a:solidFill>
            </a:endParaRPr>
          </a:p>
        </p:txBody>
      </p:sp>
      <p:sp>
        <p:nvSpPr>
          <p:cNvPr id="7" name="Tijdelijke aanduiding voor tekst 6"/>
          <p:cNvSpPr>
            <a:spLocks noGrp="1"/>
          </p:cNvSpPr>
          <p:nvPr>
            <p:ph type="body" sz="quarter" idx="13" hasCustomPrompt="1"/>
          </p:nvPr>
        </p:nvSpPr>
        <p:spPr>
          <a:xfrm>
            <a:off x="2723872" y="1460305"/>
            <a:ext cx="4243423" cy="2670175"/>
          </a:xfrm>
        </p:spPr>
        <p:txBody>
          <a:bodyPr anchor="b"/>
          <a:lstStyle>
            <a:lvl1pPr algn="just">
              <a:defRPr cap="all" baseline="0"/>
            </a:lvl1pPr>
          </a:lstStyle>
          <a:p>
            <a:pPr lvl="0"/>
            <a:r>
              <a:rPr lang="nl-NL"/>
              <a:t>“Klik </a:t>
            </a:r>
            <a:r>
              <a:rPr lang="nl-NL" dirty="0"/>
              <a:t>om de tekststijl van het model </a:t>
            </a:r>
            <a:r>
              <a:rPr lang="nl-NL"/>
              <a:t>te bewerken”</a:t>
            </a:r>
            <a:endParaRPr lang="nl-NL" dirty="0"/>
          </a:p>
        </p:txBody>
      </p:sp>
      <p:sp>
        <p:nvSpPr>
          <p:cNvPr id="10" name="Vrije vorm 9"/>
          <p:cNvSpPr/>
          <p:nvPr/>
        </p:nvSpPr>
        <p:spPr>
          <a:xfrm>
            <a:off x="2768842" y="4419181"/>
            <a:ext cx="4175968" cy="193637"/>
          </a:xfrm>
          <a:custGeom>
            <a:avLst/>
            <a:gdLst>
              <a:gd name="connsiteX0" fmla="*/ 0 w 4905487"/>
              <a:gd name="connsiteY0" fmla="*/ 0 h 193637"/>
              <a:gd name="connsiteX1" fmla="*/ 419548 w 4905487"/>
              <a:gd name="connsiteY1" fmla="*/ 0 h 193637"/>
              <a:gd name="connsiteX2" fmla="*/ 419548 w 4905487"/>
              <a:gd name="connsiteY2" fmla="*/ 193637 h 193637"/>
              <a:gd name="connsiteX3" fmla="*/ 910814 w 4905487"/>
              <a:gd name="connsiteY3" fmla="*/ 3585 h 193637"/>
              <a:gd name="connsiteX4" fmla="*/ 4905487 w 4905487"/>
              <a:gd name="connsiteY4" fmla="*/ 3585 h 193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487" h="193637">
                <a:moveTo>
                  <a:pt x="0" y="0"/>
                </a:moveTo>
                <a:lnTo>
                  <a:pt x="419548" y="0"/>
                </a:lnTo>
                <a:lnTo>
                  <a:pt x="419548" y="193637"/>
                </a:lnTo>
                <a:lnTo>
                  <a:pt x="910814" y="3585"/>
                </a:lnTo>
                <a:lnTo>
                  <a:pt x="4905487" y="3585"/>
                </a:lnTo>
              </a:path>
            </a:pathLst>
          </a:cu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nl-NL">
              <a:solidFill>
                <a:srgbClr val="FFFFFF"/>
              </a:solidFill>
            </a:endParaRPr>
          </a:p>
        </p:txBody>
      </p:sp>
    </p:spTree>
    <p:extLst>
      <p:ext uri="{BB962C8B-B14F-4D97-AF65-F5344CB8AC3E}">
        <p14:creationId xmlns:p14="http://schemas.microsoft.com/office/powerpoint/2010/main" val="16204289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ote tekst met patroon">
    <p:spTree>
      <p:nvGrpSpPr>
        <p:cNvPr id="1" name=""/>
        <p:cNvGrpSpPr/>
        <p:nvPr/>
      </p:nvGrpSpPr>
      <p:grpSpPr>
        <a:xfrm>
          <a:off x="0" y="0"/>
          <a:ext cx="0" cy="0"/>
          <a:chOff x="0" y="0"/>
          <a:chExt cx="0" cy="0"/>
        </a:xfrm>
      </p:grpSpPr>
      <p:sp>
        <p:nvSpPr>
          <p:cNvPr id="3" name="Tijdelijke aanduiding voor voettekst 2"/>
          <p:cNvSpPr>
            <a:spLocks noGrp="1"/>
          </p:cNvSpPr>
          <p:nvPr>
            <p:ph type="ftr" sz="quarter" idx="11"/>
          </p:nvPr>
        </p:nvSpPr>
        <p:spPr/>
        <p:txBody>
          <a:bodyPr/>
          <a:lstStyle/>
          <a:p>
            <a:r>
              <a:rPr lang="nl-NL">
                <a:solidFill>
                  <a:srgbClr val="FF6600"/>
                </a:solidFill>
              </a:rPr>
              <a:t>New Functionalities in LhpFusionBox</a:t>
            </a:r>
          </a:p>
        </p:txBody>
      </p:sp>
      <p:sp>
        <p:nvSpPr>
          <p:cNvPr id="4" name="Tijdelijke aanduiding voor dianummer 3"/>
          <p:cNvSpPr>
            <a:spLocks noGrp="1"/>
          </p:cNvSpPr>
          <p:nvPr>
            <p:ph type="sldNum" sz="quarter" idx="12"/>
          </p:nvPr>
        </p:nvSpPr>
        <p:spPr/>
        <p:txBody>
          <a:bodyPr/>
          <a:lstStyle/>
          <a:p>
            <a:r>
              <a:rPr lang="nl-NL" dirty="0">
                <a:solidFill>
                  <a:srgbClr val="00339F"/>
                </a:solidFill>
              </a:rPr>
              <a:t> </a:t>
            </a:r>
            <a:fld id="{141DC315-004D-734B-91F7-61E542849DC9}" type="datetimeFigureOut">
              <a:rPr lang="nl-NL" smtClean="0">
                <a:solidFill>
                  <a:srgbClr val="00339F"/>
                </a:solidFill>
              </a:rPr>
              <a:pPr/>
              <a:t>19-4-2018</a:t>
            </a:fld>
            <a:r>
              <a:rPr lang="nl-NL" dirty="0">
                <a:solidFill>
                  <a:srgbClr val="00339F"/>
                </a:solidFill>
              </a:rPr>
              <a:t> | </a:t>
            </a:r>
            <a:fld id="{2DAB09C5-3251-4B47-B002-D03712DC64C3}" type="slidenum">
              <a:rPr lang="nl-NL" smtClean="0">
                <a:solidFill>
                  <a:srgbClr val="00339F"/>
                </a:solidFill>
              </a:rPr>
              <a:pPr/>
              <a:t>‹#›</a:t>
            </a:fld>
            <a:endParaRPr lang="nl-NL" dirty="0">
              <a:solidFill>
                <a:srgbClr val="00339F"/>
              </a:solidFill>
            </a:endParaRPr>
          </a:p>
        </p:txBody>
      </p:sp>
      <p:sp>
        <p:nvSpPr>
          <p:cNvPr id="34" name="Tijdelijke aanduiding voor tekst 33"/>
          <p:cNvSpPr>
            <a:spLocks noGrp="1"/>
          </p:cNvSpPr>
          <p:nvPr>
            <p:ph type="body" sz="quarter" idx="13"/>
          </p:nvPr>
        </p:nvSpPr>
        <p:spPr>
          <a:xfrm>
            <a:off x="888596" y="475669"/>
            <a:ext cx="3169991" cy="5070692"/>
          </a:xfrm>
        </p:spPr>
        <p:txBody>
          <a:bodyPr>
            <a:noAutofit/>
          </a:bodyPr>
          <a:lstStyle>
            <a:lvl1pPr>
              <a:lnSpc>
                <a:spcPct val="70000"/>
              </a:lnSpc>
              <a:defRPr sz="6750" b="1" i="0" cap="all" baseline="0">
                <a:solidFill>
                  <a:schemeClr val="accent2"/>
                </a:solidFill>
              </a:defRPr>
            </a:lvl1pPr>
          </a:lstStyle>
          <a:p>
            <a:pPr lvl="0"/>
            <a:r>
              <a:rPr lang="nl-NL"/>
              <a:t>Klik om de tekststijl van het model te bewerken</a:t>
            </a:r>
          </a:p>
        </p:txBody>
      </p:sp>
      <p:sp>
        <p:nvSpPr>
          <p:cNvPr id="91" name="Text Placeholder 4"/>
          <p:cNvSpPr>
            <a:spLocks noGrp="1"/>
          </p:cNvSpPr>
          <p:nvPr>
            <p:ph type="body" sz="quarter" idx="14" hasCustomPrompt="1"/>
          </p:nvPr>
        </p:nvSpPr>
        <p:spPr>
          <a:xfrm>
            <a:off x="6529037" y="259570"/>
            <a:ext cx="344091"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92" name="Text Placeholder 4"/>
          <p:cNvSpPr>
            <a:spLocks noGrp="1"/>
          </p:cNvSpPr>
          <p:nvPr>
            <p:ph type="body" sz="quarter" idx="15" hasCustomPrompt="1"/>
          </p:nvPr>
        </p:nvSpPr>
        <p:spPr>
          <a:xfrm>
            <a:off x="6873128" y="259570"/>
            <a:ext cx="344091"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93" name="Text Placeholder 4"/>
          <p:cNvSpPr>
            <a:spLocks noGrp="1"/>
          </p:cNvSpPr>
          <p:nvPr>
            <p:ph type="body" sz="quarter" idx="16" hasCustomPrompt="1"/>
          </p:nvPr>
        </p:nvSpPr>
        <p:spPr>
          <a:xfrm>
            <a:off x="7217219" y="259570"/>
            <a:ext cx="344091"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94" name="Text Placeholder 4"/>
          <p:cNvSpPr>
            <a:spLocks noGrp="1"/>
          </p:cNvSpPr>
          <p:nvPr>
            <p:ph type="body" sz="quarter" idx="17" hasCustomPrompt="1"/>
          </p:nvPr>
        </p:nvSpPr>
        <p:spPr>
          <a:xfrm>
            <a:off x="7561310" y="259570"/>
            <a:ext cx="344091"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95" name="Text Placeholder 4"/>
          <p:cNvSpPr>
            <a:spLocks noGrp="1"/>
          </p:cNvSpPr>
          <p:nvPr>
            <p:ph type="body" sz="quarter" idx="18" hasCustomPrompt="1"/>
          </p:nvPr>
        </p:nvSpPr>
        <p:spPr>
          <a:xfrm>
            <a:off x="7905401" y="259570"/>
            <a:ext cx="344091"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96" name="Text Placeholder 4"/>
          <p:cNvSpPr>
            <a:spLocks noGrp="1"/>
          </p:cNvSpPr>
          <p:nvPr>
            <p:ph type="body" sz="quarter" idx="19" hasCustomPrompt="1"/>
          </p:nvPr>
        </p:nvSpPr>
        <p:spPr>
          <a:xfrm>
            <a:off x="8249492" y="259570"/>
            <a:ext cx="344091"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97" name="Text Placeholder 4"/>
          <p:cNvSpPr>
            <a:spLocks noGrp="1"/>
          </p:cNvSpPr>
          <p:nvPr>
            <p:ph type="body" sz="quarter" idx="20" hasCustomPrompt="1"/>
          </p:nvPr>
        </p:nvSpPr>
        <p:spPr>
          <a:xfrm>
            <a:off x="8593583" y="259570"/>
            <a:ext cx="344091"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98" name="Text Placeholder 4"/>
          <p:cNvSpPr>
            <a:spLocks noGrp="1"/>
          </p:cNvSpPr>
          <p:nvPr>
            <p:ph type="body" sz="quarter" idx="21" hasCustomPrompt="1"/>
          </p:nvPr>
        </p:nvSpPr>
        <p:spPr>
          <a:xfrm>
            <a:off x="6535697" y="1415164"/>
            <a:ext cx="344091"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99" name="Text Placeholder 4"/>
          <p:cNvSpPr>
            <a:spLocks noGrp="1"/>
          </p:cNvSpPr>
          <p:nvPr>
            <p:ph type="body" sz="quarter" idx="22" hasCustomPrompt="1"/>
          </p:nvPr>
        </p:nvSpPr>
        <p:spPr>
          <a:xfrm>
            <a:off x="6879788" y="1415164"/>
            <a:ext cx="344091"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100" name="Text Placeholder 4"/>
          <p:cNvSpPr>
            <a:spLocks noGrp="1"/>
          </p:cNvSpPr>
          <p:nvPr>
            <p:ph type="body" sz="quarter" idx="23" hasCustomPrompt="1"/>
          </p:nvPr>
        </p:nvSpPr>
        <p:spPr>
          <a:xfrm>
            <a:off x="7223879" y="1415164"/>
            <a:ext cx="344091"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101" name="Text Placeholder 4"/>
          <p:cNvSpPr>
            <a:spLocks noGrp="1"/>
          </p:cNvSpPr>
          <p:nvPr>
            <p:ph type="body" sz="quarter" idx="24" hasCustomPrompt="1"/>
          </p:nvPr>
        </p:nvSpPr>
        <p:spPr>
          <a:xfrm>
            <a:off x="7567970" y="1415164"/>
            <a:ext cx="344091"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102" name="Text Placeholder 4"/>
          <p:cNvSpPr>
            <a:spLocks noGrp="1"/>
          </p:cNvSpPr>
          <p:nvPr>
            <p:ph type="body" sz="quarter" idx="25" hasCustomPrompt="1"/>
          </p:nvPr>
        </p:nvSpPr>
        <p:spPr>
          <a:xfrm>
            <a:off x="7912061" y="1415164"/>
            <a:ext cx="344091"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103" name="Text Placeholder 4"/>
          <p:cNvSpPr>
            <a:spLocks noGrp="1"/>
          </p:cNvSpPr>
          <p:nvPr>
            <p:ph type="body" sz="quarter" idx="26" hasCustomPrompt="1"/>
          </p:nvPr>
        </p:nvSpPr>
        <p:spPr>
          <a:xfrm>
            <a:off x="8256152" y="1415164"/>
            <a:ext cx="344091"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104" name="Text Placeholder 4"/>
          <p:cNvSpPr>
            <a:spLocks noGrp="1"/>
          </p:cNvSpPr>
          <p:nvPr>
            <p:ph type="body" sz="quarter" idx="27" hasCustomPrompt="1"/>
          </p:nvPr>
        </p:nvSpPr>
        <p:spPr>
          <a:xfrm>
            <a:off x="8600243" y="1415164"/>
            <a:ext cx="344091"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2"/>
          </a:solidFill>
        </p:spPr>
        <p:txBody>
          <a:bodyPr/>
          <a:lstStyle>
            <a:lvl1pPr>
              <a:defRPr baseline="0"/>
            </a:lvl1pPr>
          </a:lstStyle>
          <a:p>
            <a:pPr lvl="0"/>
            <a:r>
              <a:rPr lang="nl-BE" dirty="0"/>
              <a:t> </a:t>
            </a:r>
          </a:p>
        </p:txBody>
      </p:sp>
      <p:sp>
        <p:nvSpPr>
          <p:cNvPr id="105" name="Text Placeholder 4"/>
          <p:cNvSpPr>
            <a:spLocks noGrp="1"/>
          </p:cNvSpPr>
          <p:nvPr>
            <p:ph type="body" sz="quarter" idx="28" hasCustomPrompt="1"/>
          </p:nvPr>
        </p:nvSpPr>
        <p:spPr>
          <a:xfrm>
            <a:off x="6535697" y="2567683"/>
            <a:ext cx="344091"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106" name="Text Placeholder 4"/>
          <p:cNvSpPr>
            <a:spLocks noGrp="1"/>
          </p:cNvSpPr>
          <p:nvPr>
            <p:ph type="body" sz="quarter" idx="29" hasCustomPrompt="1"/>
          </p:nvPr>
        </p:nvSpPr>
        <p:spPr>
          <a:xfrm>
            <a:off x="6879788" y="2567683"/>
            <a:ext cx="344091"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107" name="Text Placeholder 4"/>
          <p:cNvSpPr>
            <a:spLocks noGrp="1"/>
          </p:cNvSpPr>
          <p:nvPr>
            <p:ph type="body" sz="quarter" idx="30" hasCustomPrompt="1"/>
          </p:nvPr>
        </p:nvSpPr>
        <p:spPr>
          <a:xfrm>
            <a:off x="7223879" y="2567683"/>
            <a:ext cx="344091"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108" name="Text Placeholder 4"/>
          <p:cNvSpPr>
            <a:spLocks noGrp="1"/>
          </p:cNvSpPr>
          <p:nvPr>
            <p:ph type="body" sz="quarter" idx="31" hasCustomPrompt="1"/>
          </p:nvPr>
        </p:nvSpPr>
        <p:spPr>
          <a:xfrm>
            <a:off x="7567970" y="2567683"/>
            <a:ext cx="344091"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109" name="Text Placeholder 4"/>
          <p:cNvSpPr>
            <a:spLocks noGrp="1"/>
          </p:cNvSpPr>
          <p:nvPr>
            <p:ph type="body" sz="quarter" idx="32" hasCustomPrompt="1"/>
          </p:nvPr>
        </p:nvSpPr>
        <p:spPr>
          <a:xfrm>
            <a:off x="7912061" y="2567683"/>
            <a:ext cx="344091"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110" name="Text Placeholder 4"/>
          <p:cNvSpPr>
            <a:spLocks noGrp="1"/>
          </p:cNvSpPr>
          <p:nvPr>
            <p:ph type="body" sz="quarter" idx="33" hasCustomPrompt="1"/>
          </p:nvPr>
        </p:nvSpPr>
        <p:spPr>
          <a:xfrm>
            <a:off x="8256152" y="2567683"/>
            <a:ext cx="344091"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111" name="Text Placeholder 4"/>
          <p:cNvSpPr>
            <a:spLocks noGrp="1"/>
          </p:cNvSpPr>
          <p:nvPr>
            <p:ph type="body" sz="quarter" idx="34" hasCustomPrompt="1"/>
          </p:nvPr>
        </p:nvSpPr>
        <p:spPr>
          <a:xfrm>
            <a:off x="8600243" y="2567683"/>
            <a:ext cx="344091"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112" name="Text Placeholder 4"/>
          <p:cNvSpPr>
            <a:spLocks noGrp="1"/>
          </p:cNvSpPr>
          <p:nvPr>
            <p:ph type="body" sz="quarter" idx="35" hasCustomPrompt="1"/>
          </p:nvPr>
        </p:nvSpPr>
        <p:spPr>
          <a:xfrm>
            <a:off x="6535889" y="3723277"/>
            <a:ext cx="344091"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113" name="Text Placeholder 4"/>
          <p:cNvSpPr>
            <a:spLocks noGrp="1"/>
          </p:cNvSpPr>
          <p:nvPr>
            <p:ph type="body" sz="quarter" idx="36" hasCustomPrompt="1"/>
          </p:nvPr>
        </p:nvSpPr>
        <p:spPr>
          <a:xfrm>
            <a:off x="6879980" y="3723277"/>
            <a:ext cx="344091"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114" name="Text Placeholder 4"/>
          <p:cNvSpPr>
            <a:spLocks noGrp="1"/>
          </p:cNvSpPr>
          <p:nvPr>
            <p:ph type="body" sz="quarter" idx="37" hasCustomPrompt="1"/>
          </p:nvPr>
        </p:nvSpPr>
        <p:spPr>
          <a:xfrm>
            <a:off x="7224071" y="3723277"/>
            <a:ext cx="344091"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115" name="Text Placeholder 4"/>
          <p:cNvSpPr>
            <a:spLocks noGrp="1"/>
          </p:cNvSpPr>
          <p:nvPr>
            <p:ph type="body" sz="quarter" idx="38" hasCustomPrompt="1"/>
          </p:nvPr>
        </p:nvSpPr>
        <p:spPr>
          <a:xfrm>
            <a:off x="7568162" y="3723277"/>
            <a:ext cx="344091"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116" name="Text Placeholder 4"/>
          <p:cNvSpPr>
            <a:spLocks noGrp="1"/>
          </p:cNvSpPr>
          <p:nvPr>
            <p:ph type="body" sz="quarter" idx="39" hasCustomPrompt="1"/>
          </p:nvPr>
        </p:nvSpPr>
        <p:spPr>
          <a:xfrm>
            <a:off x="7912253" y="3723277"/>
            <a:ext cx="344091"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117" name="Text Placeholder 4"/>
          <p:cNvSpPr>
            <a:spLocks noGrp="1"/>
          </p:cNvSpPr>
          <p:nvPr>
            <p:ph type="body" sz="quarter" idx="40" hasCustomPrompt="1"/>
          </p:nvPr>
        </p:nvSpPr>
        <p:spPr>
          <a:xfrm>
            <a:off x="8256344" y="3723277"/>
            <a:ext cx="344091"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118" name="Text Placeholder 4"/>
          <p:cNvSpPr>
            <a:spLocks noGrp="1"/>
          </p:cNvSpPr>
          <p:nvPr>
            <p:ph type="body" sz="quarter" idx="41" hasCustomPrompt="1"/>
          </p:nvPr>
        </p:nvSpPr>
        <p:spPr>
          <a:xfrm>
            <a:off x="8600435" y="3723277"/>
            <a:ext cx="344091"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Tree>
    <p:extLst>
      <p:ext uri="{BB962C8B-B14F-4D97-AF65-F5344CB8AC3E}">
        <p14:creationId xmlns:p14="http://schemas.microsoft.com/office/powerpoint/2010/main" val="38290413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el, ondertitel en tekst met patroon">
    <p:spTree>
      <p:nvGrpSpPr>
        <p:cNvPr id="1" name=""/>
        <p:cNvGrpSpPr/>
        <p:nvPr/>
      </p:nvGrpSpPr>
      <p:grpSpPr>
        <a:xfrm>
          <a:off x="0" y="0"/>
          <a:ext cx="0" cy="0"/>
          <a:chOff x="0" y="0"/>
          <a:chExt cx="0" cy="0"/>
        </a:xfrm>
      </p:grpSpPr>
      <p:sp>
        <p:nvSpPr>
          <p:cNvPr id="8" name="Tijdelijke aanduiding voor voettekst 7"/>
          <p:cNvSpPr>
            <a:spLocks noGrp="1"/>
          </p:cNvSpPr>
          <p:nvPr>
            <p:ph type="ftr" sz="quarter" idx="10"/>
          </p:nvPr>
        </p:nvSpPr>
        <p:spPr/>
        <p:txBody>
          <a:bodyPr/>
          <a:lstStyle/>
          <a:p>
            <a:r>
              <a:rPr lang="nl-NL">
                <a:solidFill>
                  <a:srgbClr val="FF6600"/>
                </a:solidFill>
              </a:rPr>
              <a:t>New Functionalities in LhpFusionBox</a:t>
            </a:r>
            <a:endParaRPr lang="nl-NL" dirty="0">
              <a:solidFill>
                <a:srgbClr val="FF6600"/>
              </a:solidFill>
            </a:endParaRPr>
          </a:p>
        </p:txBody>
      </p:sp>
      <p:sp>
        <p:nvSpPr>
          <p:cNvPr id="9" name="Tijdelijke aanduiding voor dianummer 8"/>
          <p:cNvSpPr>
            <a:spLocks noGrp="1"/>
          </p:cNvSpPr>
          <p:nvPr>
            <p:ph type="sldNum" sz="quarter" idx="11"/>
          </p:nvPr>
        </p:nvSpPr>
        <p:spPr/>
        <p:txBody>
          <a:bodyPr/>
          <a:lstStyle/>
          <a:p>
            <a:r>
              <a:rPr lang="nl-NL">
                <a:solidFill>
                  <a:srgbClr val="00339F"/>
                </a:solidFill>
              </a:rPr>
              <a:t> </a:t>
            </a:r>
            <a:fld id="{141DC315-004D-734B-91F7-61E542849DC9}" type="datetimeFigureOut">
              <a:rPr lang="nl-NL" smtClean="0">
                <a:solidFill>
                  <a:srgbClr val="00339F"/>
                </a:solidFill>
              </a:rPr>
              <a:pPr/>
              <a:t>19-4-2018</a:t>
            </a:fld>
            <a:r>
              <a:rPr lang="nl-NL">
                <a:solidFill>
                  <a:srgbClr val="00339F"/>
                </a:solidFill>
              </a:rPr>
              <a:t> | </a:t>
            </a:r>
            <a:fld id="{2DAB09C5-3251-4B47-B002-D03712DC64C3}" type="slidenum">
              <a:rPr lang="nl-NL" smtClean="0">
                <a:solidFill>
                  <a:srgbClr val="00339F"/>
                </a:solidFill>
              </a:rPr>
              <a:pPr/>
              <a:t>‹#›</a:t>
            </a:fld>
            <a:endParaRPr lang="nl-NL" dirty="0">
              <a:solidFill>
                <a:srgbClr val="00339F"/>
              </a:solidFill>
            </a:endParaRPr>
          </a:p>
        </p:txBody>
      </p:sp>
      <p:sp>
        <p:nvSpPr>
          <p:cNvPr id="4" name="Tijdelijke aanduiding voor tekst 3"/>
          <p:cNvSpPr>
            <a:spLocks noGrp="1"/>
          </p:cNvSpPr>
          <p:nvPr>
            <p:ph type="body" sz="quarter" idx="13"/>
          </p:nvPr>
        </p:nvSpPr>
        <p:spPr>
          <a:xfrm>
            <a:off x="468325" y="2005130"/>
            <a:ext cx="5018075" cy="3467100"/>
          </a:xfrm>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dirty="0"/>
          </a:p>
        </p:txBody>
      </p:sp>
      <p:sp>
        <p:nvSpPr>
          <p:cNvPr id="68" name="Titel 3"/>
          <p:cNvSpPr>
            <a:spLocks noGrp="1"/>
          </p:cNvSpPr>
          <p:nvPr>
            <p:ph type="title"/>
          </p:nvPr>
        </p:nvSpPr>
        <p:spPr>
          <a:xfrm>
            <a:off x="548879" y="787637"/>
            <a:ext cx="4049232" cy="264876"/>
          </a:xfrm>
        </p:spPr>
        <p:txBody>
          <a:bodyPr tIns="36000" bIns="0"/>
          <a:lstStyle>
            <a:lvl1pPr>
              <a:defRPr sz="1650" strike="noStrike" baseline="0"/>
            </a:lvl1pPr>
          </a:lstStyle>
          <a:p>
            <a:r>
              <a:rPr lang="nl-NL"/>
              <a:t>Titelstijl van model bewerken</a:t>
            </a:r>
            <a:endParaRPr lang="nl-NL" dirty="0"/>
          </a:p>
        </p:txBody>
      </p:sp>
      <p:sp>
        <p:nvSpPr>
          <p:cNvPr id="69" name="Text Placeholder 4"/>
          <p:cNvSpPr>
            <a:spLocks noGrp="1"/>
          </p:cNvSpPr>
          <p:nvPr>
            <p:ph type="body" sz="quarter" idx="14" hasCustomPrompt="1"/>
          </p:nvPr>
        </p:nvSpPr>
        <p:spPr>
          <a:xfrm>
            <a:off x="6529037" y="259570"/>
            <a:ext cx="344091"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70" name="Text Placeholder 4"/>
          <p:cNvSpPr>
            <a:spLocks noGrp="1"/>
          </p:cNvSpPr>
          <p:nvPr>
            <p:ph type="body" sz="quarter" idx="15" hasCustomPrompt="1"/>
          </p:nvPr>
        </p:nvSpPr>
        <p:spPr>
          <a:xfrm>
            <a:off x="6873128" y="259570"/>
            <a:ext cx="344091"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71" name="Text Placeholder 4"/>
          <p:cNvSpPr>
            <a:spLocks noGrp="1"/>
          </p:cNvSpPr>
          <p:nvPr>
            <p:ph type="body" sz="quarter" idx="16" hasCustomPrompt="1"/>
          </p:nvPr>
        </p:nvSpPr>
        <p:spPr>
          <a:xfrm>
            <a:off x="7217219" y="259570"/>
            <a:ext cx="344091"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72" name="Text Placeholder 4"/>
          <p:cNvSpPr>
            <a:spLocks noGrp="1"/>
          </p:cNvSpPr>
          <p:nvPr>
            <p:ph type="body" sz="quarter" idx="17" hasCustomPrompt="1"/>
          </p:nvPr>
        </p:nvSpPr>
        <p:spPr>
          <a:xfrm>
            <a:off x="7561310" y="259570"/>
            <a:ext cx="344091"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73" name="Text Placeholder 4"/>
          <p:cNvSpPr>
            <a:spLocks noGrp="1"/>
          </p:cNvSpPr>
          <p:nvPr>
            <p:ph type="body" sz="quarter" idx="18" hasCustomPrompt="1"/>
          </p:nvPr>
        </p:nvSpPr>
        <p:spPr>
          <a:xfrm>
            <a:off x="7905401" y="259570"/>
            <a:ext cx="344091"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74" name="Text Placeholder 4"/>
          <p:cNvSpPr>
            <a:spLocks noGrp="1"/>
          </p:cNvSpPr>
          <p:nvPr>
            <p:ph type="body" sz="quarter" idx="19" hasCustomPrompt="1"/>
          </p:nvPr>
        </p:nvSpPr>
        <p:spPr>
          <a:xfrm>
            <a:off x="8249492" y="259570"/>
            <a:ext cx="344091"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75" name="Text Placeholder 4"/>
          <p:cNvSpPr>
            <a:spLocks noGrp="1"/>
          </p:cNvSpPr>
          <p:nvPr>
            <p:ph type="body" sz="quarter" idx="20" hasCustomPrompt="1"/>
          </p:nvPr>
        </p:nvSpPr>
        <p:spPr>
          <a:xfrm>
            <a:off x="8593583" y="259570"/>
            <a:ext cx="344091"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76" name="Text Placeholder 4"/>
          <p:cNvSpPr>
            <a:spLocks noGrp="1"/>
          </p:cNvSpPr>
          <p:nvPr>
            <p:ph type="body" sz="quarter" idx="21" hasCustomPrompt="1"/>
          </p:nvPr>
        </p:nvSpPr>
        <p:spPr>
          <a:xfrm>
            <a:off x="6535697" y="1415164"/>
            <a:ext cx="344091"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77" name="Text Placeholder 4"/>
          <p:cNvSpPr>
            <a:spLocks noGrp="1"/>
          </p:cNvSpPr>
          <p:nvPr>
            <p:ph type="body" sz="quarter" idx="22" hasCustomPrompt="1"/>
          </p:nvPr>
        </p:nvSpPr>
        <p:spPr>
          <a:xfrm>
            <a:off x="6879788" y="1415164"/>
            <a:ext cx="344091"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78" name="Text Placeholder 4"/>
          <p:cNvSpPr>
            <a:spLocks noGrp="1"/>
          </p:cNvSpPr>
          <p:nvPr>
            <p:ph type="body" sz="quarter" idx="23" hasCustomPrompt="1"/>
          </p:nvPr>
        </p:nvSpPr>
        <p:spPr>
          <a:xfrm>
            <a:off x="7223879" y="1415164"/>
            <a:ext cx="344091"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79" name="Text Placeholder 4"/>
          <p:cNvSpPr>
            <a:spLocks noGrp="1"/>
          </p:cNvSpPr>
          <p:nvPr>
            <p:ph type="body" sz="quarter" idx="24" hasCustomPrompt="1"/>
          </p:nvPr>
        </p:nvSpPr>
        <p:spPr>
          <a:xfrm>
            <a:off x="7567970" y="1415164"/>
            <a:ext cx="344091"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80" name="Text Placeholder 4"/>
          <p:cNvSpPr>
            <a:spLocks noGrp="1"/>
          </p:cNvSpPr>
          <p:nvPr>
            <p:ph type="body" sz="quarter" idx="25" hasCustomPrompt="1"/>
          </p:nvPr>
        </p:nvSpPr>
        <p:spPr>
          <a:xfrm>
            <a:off x="7912061" y="1415164"/>
            <a:ext cx="344091"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81" name="Text Placeholder 4"/>
          <p:cNvSpPr>
            <a:spLocks noGrp="1"/>
          </p:cNvSpPr>
          <p:nvPr>
            <p:ph type="body" sz="quarter" idx="26" hasCustomPrompt="1"/>
          </p:nvPr>
        </p:nvSpPr>
        <p:spPr>
          <a:xfrm>
            <a:off x="8256152" y="1415164"/>
            <a:ext cx="344091"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82" name="Text Placeholder 4"/>
          <p:cNvSpPr>
            <a:spLocks noGrp="1"/>
          </p:cNvSpPr>
          <p:nvPr>
            <p:ph type="body" sz="quarter" idx="27" hasCustomPrompt="1"/>
          </p:nvPr>
        </p:nvSpPr>
        <p:spPr>
          <a:xfrm>
            <a:off x="8600243" y="1415164"/>
            <a:ext cx="344091"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2"/>
          </a:solidFill>
        </p:spPr>
        <p:txBody>
          <a:bodyPr/>
          <a:lstStyle>
            <a:lvl1pPr>
              <a:defRPr baseline="0"/>
            </a:lvl1pPr>
          </a:lstStyle>
          <a:p>
            <a:pPr lvl="0"/>
            <a:r>
              <a:rPr lang="nl-BE" dirty="0"/>
              <a:t> </a:t>
            </a:r>
          </a:p>
        </p:txBody>
      </p:sp>
      <p:sp>
        <p:nvSpPr>
          <p:cNvPr id="83" name="Text Placeholder 4"/>
          <p:cNvSpPr>
            <a:spLocks noGrp="1"/>
          </p:cNvSpPr>
          <p:nvPr>
            <p:ph type="body" sz="quarter" idx="28" hasCustomPrompt="1"/>
          </p:nvPr>
        </p:nvSpPr>
        <p:spPr>
          <a:xfrm>
            <a:off x="6535697" y="2567683"/>
            <a:ext cx="344091"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84" name="Text Placeholder 4"/>
          <p:cNvSpPr>
            <a:spLocks noGrp="1"/>
          </p:cNvSpPr>
          <p:nvPr>
            <p:ph type="body" sz="quarter" idx="29" hasCustomPrompt="1"/>
          </p:nvPr>
        </p:nvSpPr>
        <p:spPr>
          <a:xfrm>
            <a:off x="6879788" y="2567683"/>
            <a:ext cx="344091"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85" name="Text Placeholder 4"/>
          <p:cNvSpPr>
            <a:spLocks noGrp="1"/>
          </p:cNvSpPr>
          <p:nvPr>
            <p:ph type="body" sz="quarter" idx="30" hasCustomPrompt="1"/>
          </p:nvPr>
        </p:nvSpPr>
        <p:spPr>
          <a:xfrm>
            <a:off x="7223879" y="2567683"/>
            <a:ext cx="344091"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86" name="Text Placeholder 4"/>
          <p:cNvSpPr>
            <a:spLocks noGrp="1"/>
          </p:cNvSpPr>
          <p:nvPr>
            <p:ph type="body" sz="quarter" idx="31" hasCustomPrompt="1"/>
          </p:nvPr>
        </p:nvSpPr>
        <p:spPr>
          <a:xfrm>
            <a:off x="7567970" y="2567683"/>
            <a:ext cx="344091"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87" name="Text Placeholder 4"/>
          <p:cNvSpPr>
            <a:spLocks noGrp="1"/>
          </p:cNvSpPr>
          <p:nvPr>
            <p:ph type="body" sz="quarter" idx="32" hasCustomPrompt="1"/>
          </p:nvPr>
        </p:nvSpPr>
        <p:spPr>
          <a:xfrm>
            <a:off x="7912061" y="2567683"/>
            <a:ext cx="344091"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88" name="Text Placeholder 4"/>
          <p:cNvSpPr>
            <a:spLocks noGrp="1"/>
          </p:cNvSpPr>
          <p:nvPr>
            <p:ph type="body" sz="quarter" idx="33" hasCustomPrompt="1"/>
          </p:nvPr>
        </p:nvSpPr>
        <p:spPr>
          <a:xfrm>
            <a:off x="8256152" y="2567683"/>
            <a:ext cx="344091"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89" name="Text Placeholder 4"/>
          <p:cNvSpPr>
            <a:spLocks noGrp="1"/>
          </p:cNvSpPr>
          <p:nvPr>
            <p:ph type="body" sz="quarter" idx="34" hasCustomPrompt="1"/>
          </p:nvPr>
        </p:nvSpPr>
        <p:spPr>
          <a:xfrm>
            <a:off x="8600243" y="2567683"/>
            <a:ext cx="344091"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90" name="Text Placeholder 4"/>
          <p:cNvSpPr>
            <a:spLocks noGrp="1"/>
          </p:cNvSpPr>
          <p:nvPr>
            <p:ph type="body" sz="quarter" idx="35" hasCustomPrompt="1"/>
          </p:nvPr>
        </p:nvSpPr>
        <p:spPr>
          <a:xfrm>
            <a:off x="6535889" y="3723277"/>
            <a:ext cx="344091"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91" name="Text Placeholder 4"/>
          <p:cNvSpPr>
            <a:spLocks noGrp="1"/>
          </p:cNvSpPr>
          <p:nvPr>
            <p:ph type="body" sz="quarter" idx="36" hasCustomPrompt="1"/>
          </p:nvPr>
        </p:nvSpPr>
        <p:spPr>
          <a:xfrm>
            <a:off x="6879980" y="3723277"/>
            <a:ext cx="344091"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92" name="Text Placeholder 4"/>
          <p:cNvSpPr>
            <a:spLocks noGrp="1"/>
          </p:cNvSpPr>
          <p:nvPr>
            <p:ph type="body" sz="quarter" idx="37" hasCustomPrompt="1"/>
          </p:nvPr>
        </p:nvSpPr>
        <p:spPr>
          <a:xfrm>
            <a:off x="7224071" y="3723277"/>
            <a:ext cx="344091"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93" name="Text Placeholder 4"/>
          <p:cNvSpPr>
            <a:spLocks noGrp="1"/>
          </p:cNvSpPr>
          <p:nvPr>
            <p:ph type="body" sz="quarter" idx="38" hasCustomPrompt="1"/>
          </p:nvPr>
        </p:nvSpPr>
        <p:spPr>
          <a:xfrm>
            <a:off x="7568162" y="3723277"/>
            <a:ext cx="344091"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94" name="Text Placeholder 4"/>
          <p:cNvSpPr>
            <a:spLocks noGrp="1"/>
          </p:cNvSpPr>
          <p:nvPr>
            <p:ph type="body" sz="quarter" idx="39" hasCustomPrompt="1"/>
          </p:nvPr>
        </p:nvSpPr>
        <p:spPr>
          <a:xfrm>
            <a:off x="7912253" y="3723277"/>
            <a:ext cx="344091"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95" name="Text Placeholder 4"/>
          <p:cNvSpPr>
            <a:spLocks noGrp="1"/>
          </p:cNvSpPr>
          <p:nvPr>
            <p:ph type="body" sz="quarter" idx="40" hasCustomPrompt="1"/>
          </p:nvPr>
        </p:nvSpPr>
        <p:spPr>
          <a:xfrm>
            <a:off x="8256344" y="3723277"/>
            <a:ext cx="344091"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96" name="Text Placeholder 4"/>
          <p:cNvSpPr>
            <a:spLocks noGrp="1"/>
          </p:cNvSpPr>
          <p:nvPr>
            <p:ph type="body" sz="quarter" idx="41" hasCustomPrompt="1"/>
          </p:nvPr>
        </p:nvSpPr>
        <p:spPr>
          <a:xfrm>
            <a:off x="8600435" y="3723277"/>
            <a:ext cx="344091"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97" name="Ondertitel 2"/>
          <p:cNvSpPr>
            <a:spLocks noGrp="1"/>
          </p:cNvSpPr>
          <p:nvPr>
            <p:ph type="subTitle" idx="1" hasCustomPrompt="1"/>
          </p:nvPr>
        </p:nvSpPr>
        <p:spPr>
          <a:xfrm>
            <a:off x="548878" y="1104151"/>
            <a:ext cx="1280863" cy="270065"/>
          </a:xfrm>
          <a:solidFill>
            <a:schemeClr val="accent1"/>
          </a:solidFill>
        </p:spPr>
        <p:txBody>
          <a:bodyPr wrap="none" lIns="0" tIns="36000" bIns="36000" anchor="t" anchorCtr="0">
            <a:spAutoFit/>
          </a:bodyPr>
          <a:lstStyle>
            <a:lvl1pPr marL="72629" indent="0" algn="l">
              <a:buNone/>
              <a:tabLst/>
              <a:defRPr lang="nl-NL" sz="1350" kern="1200" cap="all" baseline="0" dirty="0" smtClean="0">
                <a:solidFill>
                  <a:schemeClr val="bg1"/>
                </a:solidFill>
                <a:latin typeface="Verdana" charset="0"/>
                <a:ea typeface="Verdana" charset="0"/>
                <a:cs typeface="Verdana"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nl-NL" dirty="0"/>
              <a:t>Ondertitel</a:t>
            </a:r>
          </a:p>
        </p:txBody>
      </p:sp>
    </p:spTree>
    <p:extLst>
      <p:ext uri="{BB962C8B-B14F-4D97-AF65-F5344CB8AC3E}">
        <p14:creationId xmlns:p14="http://schemas.microsoft.com/office/powerpoint/2010/main" val="12787281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el en ondertitel">
    <p:spTree>
      <p:nvGrpSpPr>
        <p:cNvPr id="1" name=""/>
        <p:cNvGrpSpPr/>
        <p:nvPr/>
      </p:nvGrpSpPr>
      <p:grpSpPr>
        <a:xfrm>
          <a:off x="0" y="0"/>
          <a:ext cx="0" cy="0"/>
          <a:chOff x="0" y="0"/>
          <a:chExt cx="0" cy="0"/>
        </a:xfrm>
      </p:grpSpPr>
      <p:sp>
        <p:nvSpPr>
          <p:cNvPr id="8" name="Tijdelijke aanduiding voor voettekst 7"/>
          <p:cNvSpPr>
            <a:spLocks noGrp="1"/>
          </p:cNvSpPr>
          <p:nvPr>
            <p:ph type="ftr" sz="quarter" idx="10"/>
          </p:nvPr>
        </p:nvSpPr>
        <p:spPr/>
        <p:txBody>
          <a:bodyPr/>
          <a:lstStyle/>
          <a:p>
            <a:r>
              <a:rPr lang="nl-NL">
                <a:solidFill>
                  <a:srgbClr val="FF6600"/>
                </a:solidFill>
              </a:rPr>
              <a:t>New Functionalities in LhpFusionBox</a:t>
            </a:r>
            <a:endParaRPr lang="nl-NL" dirty="0">
              <a:solidFill>
                <a:srgbClr val="FF6600"/>
              </a:solidFill>
            </a:endParaRPr>
          </a:p>
        </p:txBody>
      </p:sp>
      <p:sp>
        <p:nvSpPr>
          <p:cNvPr id="9" name="Tijdelijke aanduiding voor dianummer 8"/>
          <p:cNvSpPr>
            <a:spLocks noGrp="1"/>
          </p:cNvSpPr>
          <p:nvPr>
            <p:ph type="sldNum" sz="quarter" idx="11"/>
          </p:nvPr>
        </p:nvSpPr>
        <p:spPr/>
        <p:txBody>
          <a:bodyPr/>
          <a:lstStyle/>
          <a:p>
            <a:r>
              <a:rPr lang="nl-NL">
                <a:solidFill>
                  <a:srgbClr val="00339F"/>
                </a:solidFill>
              </a:rPr>
              <a:t> </a:t>
            </a:r>
            <a:fld id="{141DC315-004D-734B-91F7-61E542849DC9}" type="datetimeFigureOut">
              <a:rPr lang="nl-NL" smtClean="0">
                <a:solidFill>
                  <a:srgbClr val="00339F"/>
                </a:solidFill>
              </a:rPr>
              <a:pPr/>
              <a:t>19-4-2018</a:t>
            </a:fld>
            <a:r>
              <a:rPr lang="nl-NL">
                <a:solidFill>
                  <a:srgbClr val="00339F"/>
                </a:solidFill>
              </a:rPr>
              <a:t> | </a:t>
            </a:r>
            <a:fld id="{2DAB09C5-3251-4B47-B002-D03712DC64C3}" type="slidenum">
              <a:rPr lang="nl-NL" smtClean="0">
                <a:solidFill>
                  <a:srgbClr val="00339F"/>
                </a:solidFill>
              </a:rPr>
              <a:pPr/>
              <a:t>‹#›</a:t>
            </a:fld>
            <a:endParaRPr lang="nl-NL" dirty="0">
              <a:solidFill>
                <a:srgbClr val="00339F"/>
              </a:solidFill>
            </a:endParaRPr>
          </a:p>
        </p:txBody>
      </p:sp>
      <p:sp>
        <p:nvSpPr>
          <p:cNvPr id="13" name="Titel 3"/>
          <p:cNvSpPr>
            <a:spLocks noGrp="1"/>
          </p:cNvSpPr>
          <p:nvPr>
            <p:ph type="title"/>
          </p:nvPr>
        </p:nvSpPr>
        <p:spPr>
          <a:xfrm>
            <a:off x="548879" y="787637"/>
            <a:ext cx="4049232" cy="264876"/>
          </a:xfrm>
        </p:spPr>
        <p:txBody>
          <a:bodyPr tIns="36000" bIns="0"/>
          <a:lstStyle>
            <a:lvl1pPr>
              <a:defRPr sz="1650" strike="noStrike" baseline="0"/>
            </a:lvl1pPr>
          </a:lstStyle>
          <a:p>
            <a:r>
              <a:rPr lang="nl-NL"/>
              <a:t>Titelstijl van model bewerken</a:t>
            </a:r>
            <a:endParaRPr lang="nl-NL" dirty="0"/>
          </a:p>
        </p:txBody>
      </p:sp>
      <p:sp>
        <p:nvSpPr>
          <p:cNvPr id="14" name="Ondertitel 2"/>
          <p:cNvSpPr>
            <a:spLocks noGrp="1"/>
          </p:cNvSpPr>
          <p:nvPr>
            <p:ph type="subTitle" idx="1" hasCustomPrompt="1"/>
          </p:nvPr>
        </p:nvSpPr>
        <p:spPr>
          <a:xfrm>
            <a:off x="548878" y="1104151"/>
            <a:ext cx="1280863" cy="270065"/>
          </a:xfrm>
          <a:solidFill>
            <a:schemeClr val="accent1"/>
          </a:solidFill>
        </p:spPr>
        <p:txBody>
          <a:bodyPr wrap="none" lIns="0" tIns="36000" bIns="36000" anchor="t" anchorCtr="0">
            <a:spAutoFit/>
          </a:bodyPr>
          <a:lstStyle>
            <a:lvl1pPr marL="72629" indent="0" algn="l">
              <a:buNone/>
              <a:tabLst/>
              <a:defRPr lang="nl-NL" sz="1350" kern="1200" cap="all" baseline="0" dirty="0" smtClean="0">
                <a:solidFill>
                  <a:schemeClr val="bg1"/>
                </a:solidFill>
                <a:latin typeface="Verdana" charset="0"/>
                <a:ea typeface="Verdana" charset="0"/>
                <a:cs typeface="Verdana"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nl-NL" dirty="0"/>
              <a:t>Ondertitel</a:t>
            </a:r>
          </a:p>
        </p:txBody>
      </p:sp>
    </p:spTree>
    <p:extLst>
      <p:ext uri="{BB962C8B-B14F-4D97-AF65-F5344CB8AC3E}">
        <p14:creationId xmlns:p14="http://schemas.microsoft.com/office/powerpoint/2010/main" val="5885747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eeg scherm">
    <p:spTree>
      <p:nvGrpSpPr>
        <p:cNvPr id="1" name=""/>
        <p:cNvGrpSpPr/>
        <p:nvPr/>
      </p:nvGrpSpPr>
      <p:grpSpPr>
        <a:xfrm>
          <a:off x="0" y="0"/>
          <a:ext cx="0" cy="0"/>
          <a:chOff x="0" y="0"/>
          <a:chExt cx="0" cy="0"/>
        </a:xfrm>
      </p:grpSpPr>
      <p:sp>
        <p:nvSpPr>
          <p:cNvPr id="8" name="Tijdelijke aanduiding voor voettekst 7"/>
          <p:cNvSpPr>
            <a:spLocks noGrp="1"/>
          </p:cNvSpPr>
          <p:nvPr>
            <p:ph type="ftr" sz="quarter" idx="10"/>
          </p:nvPr>
        </p:nvSpPr>
        <p:spPr/>
        <p:txBody>
          <a:bodyPr/>
          <a:lstStyle/>
          <a:p>
            <a:r>
              <a:rPr lang="nl-NL">
                <a:solidFill>
                  <a:srgbClr val="FF6600"/>
                </a:solidFill>
              </a:rPr>
              <a:t>New Functionalities in LhpFusionBox</a:t>
            </a:r>
            <a:endParaRPr lang="nl-NL" dirty="0">
              <a:solidFill>
                <a:srgbClr val="FF6600"/>
              </a:solidFill>
            </a:endParaRPr>
          </a:p>
        </p:txBody>
      </p:sp>
      <p:sp>
        <p:nvSpPr>
          <p:cNvPr id="9" name="Tijdelijke aanduiding voor dianummer 8"/>
          <p:cNvSpPr>
            <a:spLocks noGrp="1"/>
          </p:cNvSpPr>
          <p:nvPr>
            <p:ph type="sldNum" sz="quarter" idx="11"/>
          </p:nvPr>
        </p:nvSpPr>
        <p:spPr/>
        <p:txBody>
          <a:bodyPr/>
          <a:lstStyle/>
          <a:p>
            <a:r>
              <a:rPr lang="nl-NL">
                <a:solidFill>
                  <a:srgbClr val="00339F"/>
                </a:solidFill>
              </a:rPr>
              <a:t> </a:t>
            </a:r>
            <a:fld id="{141DC315-004D-734B-91F7-61E542849DC9}" type="datetimeFigureOut">
              <a:rPr lang="nl-NL" smtClean="0">
                <a:solidFill>
                  <a:srgbClr val="00339F"/>
                </a:solidFill>
              </a:rPr>
              <a:pPr/>
              <a:t>19-4-2018</a:t>
            </a:fld>
            <a:r>
              <a:rPr lang="nl-NL">
                <a:solidFill>
                  <a:srgbClr val="00339F"/>
                </a:solidFill>
              </a:rPr>
              <a:t> | </a:t>
            </a:r>
            <a:fld id="{2DAB09C5-3251-4B47-B002-D03712DC64C3}" type="slidenum">
              <a:rPr lang="nl-NL" smtClean="0">
                <a:solidFill>
                  <a:srgbClr val="00339F"/>
                </a:solidFill>
              </a:rPr>
              <a:pPr/>
              <a:t>‹#›</a:t>
            </a:fld>
            <a:endParaRPr lang="nl-NL" dirty="0">
              <a:solidFill>
                <a:srgbClr val="00339F"/>
              </a:solidFill>
            </a:endParaRPr>
          </a:p>
        </p:txBody>
      </p:sp>
    </p:spTree>
    <p:extLst>
      <p:ext uri="{BB962C8B-B14F-4D97-AF65-F5344CB8AC3E}">
        <p14:creationId xmlns:p14="http://schemas.microsoft.com/office/powerpoint/2010/main" val="33328820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roodtekst">
    <p:spTree>
      <p:nvGrpSpPr>
        <p:cNvPr id="1" name=""/>
        <p:cNvGrpSpPr/>
        <p:nvPr/>
      </p:nvGrpSpPr>
      <p:grpSpPr>
        <a:xfrm>
          <a:off x="0" y="0"/>
          <a:ext cx="0" cy="0"/>
          <a:chOff x="0" y="0"/>
          <a:chExt cx="0" cy="0"/>
        </a:xfrm>
      </p:grpSpPr>
      <p:sp>
        <p:nvSpPr>
          <p:cNvPr id="8" name="Tijdelijke aanduiding voor voettekst 7"/>
          <p:cNvSpPr>
            <a:spLocks noGrp="1"/>
          </p:cNvSpPr>
          <p:nvPr>
            <p:ph type="ftr" sz="quarter" idx="10"/>
          </p:nvPr>
        </p:nvSpPr>
        <p:spPr/>
        <p:txBody>
          <a:bodyPr/>
          <a:lstStyle/>
          <a:p>
            <a:r>
              <a:rPr lang="nl-NL">
                <a:solidFill>
                  <a:srgbClr val="FF6600"/>
                </a:solidFill>
              </a:rPr>
              <a:t>New Functionalities in LhpFusionBox</a:t>
            </a:r>
            <a:endParaRPr lang="nl-NL" dirty="0">
              <a:solidFill>
                <a:srgbClr val="FF6600"/>
              </a:solidFill>
            </a:endParaRPr>
          </a:p>
        </p:txBody>
      </p:sp>
      <p:sp>
        <p:nvSpPr>
          <p:cNvPr id="9" name="Tijdelijke aanduiding voor dianummer 8"/>
          <p:cNvSpPr>
            <a:spLocks noGrp="1"/>
          </p:cNvSpPr>
          <p:nvPr>
            <p:ph type="sldNum" sz="quarter" idx="11"/>
          </p:nvPr>
        </p:nvSpPr>
        <p:spPr/>
        <p:txBody>
          <a:bodyPr/>
          <a:lstStyle/>
          <a:p>
            <a:r>
              <a:rPr lang="nl-NL">
                <a:solidFill>
                  <a:srgbClr val="00339F"/>
                </a:solidFill>
              </a:rPr>
              <a:t> </a:t>
            </a:r>
            <a:fld id="{141DC315-004D-734B-91F7-61E542849DC9}" type="datetimeFigureOut">
              <a:rPr lang="nl-NL" smtClean="0">
                <a:solidFill>
                  <a:srgbClr val="00339F"/>
                </a:solidFill>
              </a:rPr>
              <a:pPr/>
              <a:t>19-4-2018</a:t>
            </a:fld>
            <a:r>
              <a:rPr lang="nl-NL">
                <a:solidFill>
                  <a:srgbClr val="00339F"/>
                </a:solidFill>
              </a:rPr>
              <a:t> | </a:t>
            </a:r>
            <a:fld id="{2DAB09C5-3251-4B47-B002-D03712DC64C3}" type="slidenum">
              <a:rPr lang="nl-NL" smtClean="0">
                <a:solidFill>
                  <a:srgbClr val="00339F"/>
                </a:solidFill>
              </a:rPr>
              <a:pPr/>
              <a:t>‹#›</a:t>
            </a:fld>
            <a:endParaRPr lang="nl-NL" dirty="0">
              <a:solidFill>
                <a:srgbClr val="00339F"/>
              </a:solidFill>
            </a:endParaRPr>
          </a:p>
        </p:txBody>
      </p:sp>
      <p:sp>
        <p:nvSpPr>
          <p:cNvPr id="4" name="Vrije vorm 3"/>
          <p:cNvSpPr/>
          <p:nvPr userDrawn="1"/>
        </p:nvSpPr>
        <p:spPr>
          <a:xfrm>
            <a:off x="3733525" y="1362518"/>
            <a:ext cx="172442" cy="3777307"/>
          </a:xfrm>
          <a:custGeom>
            <a:avLst/>
            <a:gdLst>
              <a:gd name="connsiteX0" fmla="*/ 177800 w 184150"/>
              <a:gd name="connsiteY0" fmla="*/ 0 h 1771650"/>
              <a:gd name="connsiteX1" fmla="*/ 177800 w 184150"/>
              <a:gd name="connsiteY1" fmla="*/ 454025 h 1771650"/>
              <a:gd name="connsiteX2" fmla="*/ 0 w 184150"/>
              <a:gd name="connsiteY2" fmla="*/ 454025 h 1771650"/>
              <a:gd name="connsiteX3" fmla="*/ 184150 w 184150"/>
              <a:gd name="connsiteY3" fmla="*/ 898525 h 1771650"/>
              <a:gd name="connsiteX4" fmla="*/ 184150 w 184150"/>
              <a:gd name="connsiteY4" fmla="*/ 1771650 h 1771650"/>
              <a:gd name="connsiteX0" fmla="*/ 177800 w 189210"/>
              <a:gd name="connsiteY0" fmla="*/ 0 h 1771650"/>
              <a:gd name="connsiteX1" fmla="*/ 177800 w 189210"/>
              <a:gd name="connsiteY1" fmla="*/ 454025 h 1771650"/>
              <a:gd name="connsiteX2" fmla="*/ 0 w 189210"/>
              <a:gd name="connsiteY2" fmla="*/ 454025 h 1771650"/>
              <a:gd name="connsiteX3" fmla="*/ 189210 w 189210"/>
              <a:gd name="connsiteY3" fmla="*/ 898525 h 1771650"/>
              <a:gd name="connsiteX4" fmla="*/ 184150 w 189210"/>
              <a:gd name="connsiteY4" fmla="*/ 1771650 h 1771650"/>
              <a:gd name="connsiteX0" fmla="*/ 177800 w 191740"/>
              <a:gd name="connsiteY0" fmla="*/ 0 h 1771650"/>
              <a:gd name="connsiteX1" fmla="*/ 177800 w 191740"/>
              <a:gd name="connsiteY1" fmla="*/ 454025 h 1771650"/>
              <a:gd name="connsiteX2" fmla="*/ 0 w 191740"/>
              <a:gd name="connsiteY2" fmla="*/ 454025 h 1771650"/>
              <a:gd name="connsiteX3" fmla="*/ 191740 w 191740"/>
              <a:gd name="connsiteY3" fmla="*/ 802382 h 1771650"/>
              <a:gd name="connsiteX4" fmla="*/ 184150 w 191740"/>
              <a:gd name="connsiteY4" fmla="*/ 1771650 h 1771650"/>
              <a:gd name="connsiteX0" fmla="*/ 177800 w 186680"/>
              <a:gd name="connsiteY0" fmla="*/ 0 h 1771650"/>
              <a:gd name="connsiteX1" fmla="*/ 177800 w 186680"/>
              <a:gd name="connsiteY1" fmla="*/ 454025 h 1771650"/>
              <a:gd name="connsiteX2" fmla="*/ 0 w 186680"/>
              <a:gd name="connsiteY2" fmla="*/ 454025 h 1771650"/>
              <a:gd name="connsiteX3" fmla="*/ 186680 w 186680"/>
              <a:gd name="connsiteY3" fmla="*/ 802382 h 1771650"/>
              <a:gd name="connsiteX4" fmla="*/ 184150 w 186680"/>
              <a:gd name="connsiteY4" fmla="*/ 1771650 h 1771650"/>
              <a:gd name="connsiteX0" fmla="*/ 177800 w 184150"/>
              <a:gd name="connsiteY0" fmla="*/ 0 h 1771650"/>
              <a:gd name="connsiteX1" fmla="*/ 177800 w 184150"/>
              <a:gd name="connsiteY1" fmla="*/ 454025 h 1771650"/>
              <a:gd name="connsiteX2" fmla="*/ 0 w 184150"/>
              <a:gd name="connsiteY2" fmla="*/ 454025 h 1771650"/>
              <a:gd name="connsiteX3" fmla="*/ 184150 w 184150"/>
              <a:gd name="connsiteY3" fmla="*/ 804912 h 1771650"/>
              <a:gd name="connsiteX4" fmla="*/ 184150 w 184150"/>
              <a:gd name="connsiteY4" fmla="*/ 1771650 h 1771650"/>
              <a:gd name="connsiteX0" fmla="*/ 205601 w 211951"/>
              <a:gd name="connsiteY0" fmla="*/ 0 h 1771650"/>
              <a:gd name="connsiteX1" fmla="*/ 205601 w 211951"/>
              <a:gd name="connsiteY1" fmla="*/ 454025 h 1771650"/>
              <a:gd name="connsiteX2" fmla="*/ 0 w 211951"/>
              <a:gd name="connsiteY2" fmla="*/ 106521 h 1771650"/>
              <a:gd name="connsiteX3" fmla="*/ 211951 w 211951"/>
              <a:gd name="connsiteY3" fmla="*/ 804912 h 1771650"/>
              <a:gd name="connsiteX4" fmla="*/ 211951 w 211951"/>
              <a:gd name="connsiteY4" fmla="*/ 1771650 h 1771650"/>
              <a:gd name="connsiteX0" fmla="*/ 205601 w 211951"/>
              <a:gd name="connsiteY0" fmla="*/ 0 h 1771650"/>
              <a:gd name="connsiteX1" fmla="*/ 202125 w 211951"/>
              <a:gd name="connsiteY1" fmla="*/ 120420 h 1771650"/>
              <a:gd name="connsiteX2" fmla="*/ 0 w 211951"/>
              <a:gd name="connsiteY2" fmla="*/ 106521 h 1771650"/>
              <a:gd name="connsiteX3" fmla="*/ 211951 w 211951"/>
              <a:gd name="connsiteY3" fmla="*/ 804912 h 1771650"/>
              <a:gd name="connsiteX4" fmla="*/ 211951 w 211951"/>
              <a:gd name="connsiteY4" fmla="*/ 1771650 h 1771650"/>
              <a:gd name="connsiteX0" fmla="*/ 205601 w 216025"/>
              <a:gd name="connsiteY0" fmla="*/ 0 h 1771650"/>
              <a:gd name="connsiteX1" fmla="*/ 216025 w 216025"/>
              <a:gd name="connsiteY1" fmla="*/ 113470 h 1771650"/>
              <a:gd name="connsiteX2" fmla="*/ 0 w 216025"/>
              <a:gd name="connsiteY2" fmla="*/ 106521 h 1771650"/>
              <a:gd name="connsiteX3" fmla="*/ 211951 w 216025"/>
              <a:gd name="connsiteY3" fmla="*/ 804912 h 1771650"/>
              <a:gd name="connsiteX4" fmla="*/ 211951 w 216025"/>
              <a:gd name="connsiteY4" fmla="*/ 1771650 h 1771650"/>
              <a:gd name="connsiteX0" fmla="*/ 205601 w 211951"/>
              <a:gd name="connsiteY0" fmla="*/ 0 h 1771650"/>
              <a:gd name="connsiteX1" fmla="*/ 202125 w 211951"/>
              <a:gd name="connsiteY1" fmla="*/ 116945 h 1771650"/>
              <a:gd name="connsiteX2" fmla="*/ 0 w 211951"/>
              <a:gd name="connsiteY2" fmla="*/ 106521 h 1771650"/>
              <a:gd name="connsiteX3" fmla="*/ 211951 w 211951"/>
              <a:gd name="connsiteY3" fmla="*/ 804912 h 1771650"/>
              <a:gd name="connsiteX4" fmla="*/ 211951 w 211951"/>
              <a:gd name="connsiteY4" fmla="*/ 1771650 h 1771650"/>
              <a:gd name="connsiteX0" fmla="*/ 205601 w 211951"/>
              <a:gd name="connsiteY0" fmla="*/ 0 h 1771650"/>
              <a:gd name="connsiteX1" fmla="*/ 209075 w 211951"/>
              <a:gd name="connsiteY1" fmla="*/ 120420 h 1771650"/>
              <a:gd name="connsiteX2" fmla="*/ 0 w 211951"/>
              <a:gd name="connsiteY2" fmla="*/ 106521 h 1771650"/>
              <a:gd name="connsiteX3" fmla="*/ 211951 w 211951"/>
              <a:gd name="connsiteY3" fmla="*/ 804912 h 1771650"/>
              <a:gd name="connsiteX4" fmla="*/ 211951 w 211951"/>
              <a:gd name="connsiteY4" fmla="*/ 1771650 h 1771650"/>
              <a:gd name="connsiteX0" fmla="*/ 195176 w 201526"/>
              <a:gd name="connsiteY0" fmla="*/ 0 h 1771650"/>
              <a:gd name="connsiteX1" fmla="*/ 198650 w 201526"/>
              <a:gd name="connsiteY1" fmla="*/ 120420 h 1771650"/>
              <a:gd name="connsiteX2" fmla="*/ 0 w 201526"/>
              <a:gd name="connsiteY2" fmla="*/ 116947 h 1771650"/>
              <a:gd name="connsiteX3" fmla="*/ 201526 w 201526"/>
              <a:gd name="connsiteY3" fmla="*/ 804912 h 1771650"/>
              <a:gd name="connsiteX4" fmla="*/ 201526 w 201526"/>
              <a:gd name="connsiteY4" fmla="*/ 1771650 h 1771650"/>
              <a:gd name="connsiteX0" fmla="*/ 195176 w 201526"/>
              <a:gd name="connsiteY0" fmla="*/ 0 h 1771650"/>
              <a:gd name="connsiteX1" fmla="*/ 198650 w 201526"/>
              <a:gd name="connsiteY1" fmla="*/ 120420 h 1771650"/>
              <a:gd name="connsiteX2" fmla="*/ 0 w 201526"/>
              <a:gd name="connsiteY2" fmla="*/ 106521 h 1771650"/>
              <a:gd name="connsiteX3" fmla="*/ 201526 w 201526"/>
              <a:gd name="connsiteY3" fmla="*/ 804912 h 1771650"/>
              <a:gd name="connsiteX4" fmla="*/ 201526 w 201526"/>
              <a:gd name="connsiteY4" fmla="*/ 1771650 h 1771650"/>
              <a:gd name="connsiteX0" fmla="*/ 191701 w 198051"/>
              <a:gd name="connsiteY0" fmla="*/ 0 h 1771650"/>
              <a:gd name="connsiteX1" fmla="*/ 195175 w 198051"/>
              <a:gd name="connsiteY1" fmla="*/ 120420 h 1771650"/>
              <a:gd name="connsiteX2" fmla="*/ 0 w 198051"/>
              <a:gd name="connsiteY2" fmla="*/ 116947 h 1771650"/>
              <a:gd name="connsiteX3" fmla="*/ 198051 w 198051"/>
              <a:gd name="connsiteY3" fmla="*/ 804912 h 1771650"/>
              <a:gd name="connsiteX4" fmla="*/ 198051 w 198051"/>
              <a:gd name="connsiteY4" fmla="*/ 1771650 h 1771650"/>
              <a:gd name="connsiteX0" fmla="*/ 191701 w 198051"/>
              <a:gd name="connsiteY0" fmla="*/ 0 h 1771650"/>
              <a:gd name="connsiteX1" fmla="*/ 190902 w 198051"/>
              <a:gd name="connsiteY1" fmla="*/ 122556 h 1771650"/>
              <a:gd name="connsiteX2" fmla="*/ 0 w 198051"/>
              <a:gd name="connsiteY2" fmla="*/ 116947 h 1771650"/>
              <a:gd name="connsiteX3" fmla="*/ 198051 w 198051"/>
              <a:gd name="connsiteY3" fmla="*/ 804912 h 1771650"/>
              <a:gd name="connsiteX4" fmla="*/ 198051 w 198051"/>
              <a:gd name="connsiteY4" fmla="*/ 1771650 h 1771650"/>
              <a:gd name="connsiteX0" fmla="*/ 155380 w 161730"/>
              <a:gd name="connsiteY0" fmla="*/ 0 h 1771650"/>
              <a:gd name="connsiteX1" fmla="*/ 154581 w 161730"/>
              <a:gd name="connsiteY1" fmla="*/ 122556 h 1771650"/>
              <a:gd name="connsiteX2" fmla="*/ 0 w 161730"/>
              <a:gd name="connsiteY2" fmla="*/ 116947 h 1771650"/>
              <a:gd name="connsiteX3" fmla="*/ 161730 w 161730"/>
              <a:gd name="connsiteY3" fmla="*/ 804912 h 1771650"/>
              <a:gd name="connsiteX4" fmla="*/ 161730 w 161730"/>
              <a:gd name="connsiteY4" fmla="*/ 1771650 h 1771650"/>
              <a:gd name="connsiteX0" fmla="*/ 140425 w 146775"/>
              <a:gd name="connsiteY0" fmla="*/ 0 h 1771650"/>
              <a:gd name="connsiteX1" fmla="*/ 139626 w 146775"/>
              <a:gd name="connsiteY1" fmla="*/ 122556 h 1771650"/>
              <a:gd name="connsiteX2" fmla="*/ 0 w 146775"/>
              <a:gd name="connsiteY2" fmla="*/ 116947 h 1771650"/>
              <a:gd name="connsiteX3" fmla="*/ 146775 w 146775"/>
              <a:gd name="connsiteY3" fmla="*/ 804912 h 1771650"/>
              <a:gd name="connsiteX4" fmla="*/ 146775 w 146775"/>
              <a:gd name="connsiteY4" fmla="*/ 1771650 h 1771650"/>
              <a:gd name="connsiteX0" fmla="*/ 138289 w 144639"/>
              <a:gd name="connsiteY0" fmla="*/ 0 h 1771650"/>
              <a:gd name="connsiteX1" fmla="*/ 137490 w 144639"/>
              <a:gd name="connsiteY1" fmla="*/ 122556 h 1771650"/>
              <a:gd name="connsiteX2" fmla="*/ 0 w 144639"/>
              <a:gd name="connsiteY2" fmla="*/ 121220 h 1771650"/>
              <a:gd name="connsiteX3" fmla="*/ 144639 w 144639"/>
              <a:gd name="connsiteY3" fmla="*/ 804912 h 1771650"/>
              <a:gd name="connsiteX4" fmla="*/ 144639 w 144639"/>
              <a:gd name="connsiteY4" fmla="*/ 1771650 h 1771650"/>
              <a:gd name="connsiteX0" fmla="*/ 138289 w 144639"/>
              <a:gd name="connsiteY0" fmla="*/ 0 h 1771650"/>
              <a:gd name="connsiteX1" fmla="*/ 137490 w 144639"/>
              <a:gd name="connsiteY1" fmla="*/ 122556 h 1771650"/>
              <a:gd name="connsiteX2" fmla="*/ 0 w 144639"/>
              <a:gd name="connsiteY2" fmla="*/ 121220 h 1771650"/>
              <a:gd name="connsiteX3" fmla="*/ 140366 w 144639"/>
              <a:gd name="connsiteY3" fmla="*/ 339153 h 1771650"/>
              <a:gd name="connsiteX4" fmla="*/ 144639 w 144639"/>
              <a:gd name="connsiteY4" fmla="*/ 1771650 h 1771650"/>
              <a:gd name="connsiteX0" fmla="*/ 138289 w 147034"/>
              <a:gd name="connsiteY0" fmla="*/ 0 h 1771650"/>
              <a:gd name="connsiteX1" fmla="*/ 137490 w 147034"/>
              <a:gd name="connsiteY1" fmla="*/ 122556 h 1771650"/>
              <a:gd name="connsiteX2" fmla="*/ 0 w 147034"/>
              <a:gd name="connsiteY2" fmla="*/ 121220 h 1771650"/>
              <a:gd name="connsiteX3" fmla="*/ 146776 w 147034"/>
              <a:gd name="connsiteY3" fmla="*/ 364791 h 1771650"/>
              <a:gd name="connsiteX4" fmla="*/ 144639 w 147034"/>
              <a:gd name="connsiteY4" fmla="*/ 1771650 h 1771650"/>
              <a:gd name="connsiteX0" fmla="*/ 138289 w 144639"/>
              <a:gd name="connsiteY0" fmla="*/ 0 h 1771650"/>
              <a:gd name="connsiteX1" fmla="*/ 137490 w 144639"/>
              <a:gd name="connsiteY1" fmla="*/ 122556 h 1771650"/>
              <a:gd name="connsiteX2" fmla="*/ 0 w 144639"/>
              <a:gd name="connsiteY2" fmla="*/ 121220 h 1771650"/>
              <a:gd name="connsiteX3" fmla="*/ 140366 w 144639"/>
              <a:gd name="connsiteY3" fmla="*/ 362655 h 1771650"/>
              <a:gd name="connsiteX4" fmla="*/ 144639 w 144639"/>
              <a:gd name="connsiteY4" fmla="*/ 1771650 h 1771650"/>
              <a:gd name="connsiteX0" fmla="*/ 138289 w 145050"/>
              <a:gd name="connsiteY0" fmla="*/ 0 h 1771650"/>
              <a:gd name="connsiteX1" fmla="*/ 137490 w 145050"/>
              <a:gd name="connsiteY1" fmla="*/ 122556 h 1771650"/>
              <a:gd name="connsiteX2" fmla="*/ 0 w 145050"/>
              <a:gd name="connsiteY2" fmla="*/ 121220 h 1771650"/>
              <a:gd name="connsiteX3" fmla="*/ 144640 w 145050"/>
              <a:gd name="connsiteY3" fmla="*/ 360518 h 1771650"/>
              <a:gd name="connsiteX4" fmla="*/ 144639 w 145050"/>
              <a:gd name="connsiteY4" fmla="*/ 1771650 h 1771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050" h="1771650">
                <a:moveTo>
                  <a:pt x="138289" y="0"/>
                </a:moveTo>
                <a:cubicBezTo>
                  <a:pt x="138023" y="40852"/>
                  <a:pt x="137756" y="81704"/>
                  <a:pt x="137490" y="122556"/>
                </a:cubicBezTo>
                <a:lnTo>
                  <a:pt x="0" y="121220"/>
                </a:lnTo>
                <a:lnTo>
                  <a:pt x="144640" y="360518"/>
                </a:lnTo>
                <a:cubicBezTo>
                  <a:pt x="146064" y="838017"/>
                  <a:pt x="143215" y="1294151"/>
                  <a:pt x="144639" y="1771650"/>
                </a:cubicBezTo>
              </a:path>
            </a:pathLst>
          </a:cu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nl-NL" dirty="0">
                <a:solidFill>
                  <a:srgbClr val="FFFFFF"/>
                </a:solidFill>
              </a:rPr>
              <a:t>  </a:t>
            </a:r>
          </a:p>
        </p:txBody>
      </p:sp>
      <p:sp>
        <p:nvSpPr>
          <p:cNvPr id="5" name="Tijdelijke aanduiding voor tekst 33"/>
          <p:cNvSpPr>
            <a:spLocks noGrp="1"/>
          </p:cNvSpPr>
          <p:nvPr>
            <p:ph type="body" sz="quarter" idx="13"/>
          </p:nvPr>
        </p:nvSpPr>
        <p:spPr>
          <a:xfrm>
            <a:off x="1293831" y="1434321"/>
            <a:ext cx="2530024" cy="5070692"/>
          </a:xfrm>
        </p:spPr>
        <p:txBody>
          <a:bodyPr>
            <a:noAutofit/>
          </a:bodyPr>
          <a:lstStyle>
            <a:lvl1pPr>
              <a:lnSpc>
                <a:spcPct val="70000"/>
              </a:lnSpc>
              <a:defRPr sz="6750" b="1" i="0" cap="all" baseline="0">
                <a:solidFill>
                  <a:srgbClr val="0033A0"/>
                </a:solidFill>
              </a:defRPr>
            </a:lvl1pPr>
          </a:lstStyle>
          <a:p>
            <a:pPr lvl="0"/>
            <a:r>
              <a:rPr lang="nl-NL" dirty="0"/>
              <a:t>Klik om de tekststijl van het model te bewerken</a:t>
            </a:r>
          </a:p>
        </p:txBody>
      </p:sp>
      <p:sp>
        <p:nvSpPr>
          <p:cNvPr id="6" name="Tijdelijke aanduiding voor tekst 3"/>
          <p:cNvSpPr>
            <a:spLocks noGrp="1"/>
          </p:cNvSpPr>
          <p:nvPr>
            <p:ph type="body" sz="quarter" idx="14"/>
          </p:nvPr>
        </p:nvSpPr>
        <p:spPr>
          <a:xfrm>
            <a:off x="4281789" y="1672724"/>
            <a:ext cx="4233561" cy="3467100"/>
          </a:xfrm>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dirty="0"/>
          </a:p>
        </p:txBody>
      </p:sp>
    </p:spTree>
    <p:extLst>
      <p:ext uri="{BB962C8B-B14F-4D97-AF65-F5344CB8AC3E}">
        <p14:creationId xmlns:p14="http://schemas.microsoft.com/office/powerpoint/2010/main" val="3452675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3"/>
          <p:cNvSpPr>
            <a:spLocks noGrp="1" noChangeArrowheads="1"/>
          </p:cNvSpPr>
          <p:nvPr>
            <p:ph type="dt" idx="10"/>
          </p:nvPr>
        </p:nvSpPr>
        <p:spPr>
          <a:ln/>
        </p:spPr>
        <p:txBody>
          <a:bodyPr/>
          <a:lstStyle>
            <a:lvl1pPr>
              <a:defRPr/>
            </a:lvl1pPr>
          </a:lstStyle>
          <a:p>
            <a:pPr>
              <a:defRPr/>
            </a:pPr>
            <a:r>
              <a:rPr lang="fr-BE"/>
              <a:t>24/01/11</a:t>
            </a:r>
          </a:p>
        </p:txBody>
      </p:sp>
      <p:sp>
        <p:nvSpPr>
          <p:cNvPr id="6" name="Rectangle 4"/>
          <p:cNvSpPr>
            <a:spLocks noGrp="1" noChangeArrowheads="1"/>
          </p:cNvSpPr>
          <p:nvPr>
            <p:ph type="sldNum" idx="11"/>
          </p:nvPr>
        </p:nvSpPr>
        <p:spPr>
          <a:ln/>
        </p:spPr>
        <p:txBody>
          <a:bodyPr/>
          <a:lstStyle>
            <a:lvl1pPr>
              <a:defRPr/>
            </a:lvl1pPr>
          </a:lstStyle>
          <a:p>
            <a:pPr>
              <a:defRPr/>
            </a:pPr>
            <a:fld id="{0BD17EA5-BE81-4550-86BB-04B20A45BCD6}" type="slidenum">
              <a:rPr lang="fr-BE" altLang="en-US"/>
              <a:pPr>
                <a:defRPr/>
              </a:pPr>
              <a:t>‹#›</a:t>
            </a:fld>
            <a:endParaRPr lang="fr-BE" altLang="en-US"/>
          </a:p>
        </p:txBody>
      </p:sp>
    </p:spTree>
    <p:extLst>
      <p:ext uri="{BB962C8B-B14F-4D97-AF65-F5344CB8AC3E}">
        <p14:creationId xmlns:p14="http://schemas.microsoft.com/office/powerpoint/2010/main" val="17839441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_Titel, ondertitel en tekst met patroon">
    <p:bg>
      <p:bgPr>
        <a:solidFill>
          <a:schemeClr val="accent1"/>
        </a:solidFill>
        <a:effectLst/>
      </p:bgPr>
    </p:bg>
    <p:spTree>
      <p:nvGrpSpPr>
        <p:cNvPr id="1" name=""/>
        <p:cNvGrpSpPr/>
        <p:nvPr/>
      </p:nvGrpSpPr>
      <p:grpSpPr>
        <a:xfrm>
          <a:off x="0" y="0"/>
          <a:ext cx="0" cy="0"/>
          <a:chOff x="0" y="0"/>
          <a:chExt cx="0" cy="0"/>
        </a:xfrm>
      </p:grpSpPr>
      <p:sp>
        <p:nvSpPr>
          <p:cNvPr id="12" name="Titel 3"/>
          <p:cNvSpPr>
            <a:spLocks noGrp="1"/>
          </p:cNvSpPr>
          <p:nvPr>
            <p:ph type="title" hasCustomPrompt="1"/>
          </p:nvPr>
        </p:nvSpPr>
        <p:spPr>
          <a:xfrm>
            <a:off x="548878" y="1295488"/>
            <a:ext cx="2311384" cy="597274"/>
          </a:xfrm>
          <a:solidFill>
            <a:schemeClr val="accent2"/>
          </a:solidFill>
        </p:spPr>
        <p:txBody>
          <a:bodyPr tIns="36000" bIns="0"/>
          <a:lstStyle>
            <a:lvl1pPr>
              <a:defRPr sz="4050" strike="noStrike" baseline="0"/>
            </a:lvl1pPr>
          </a:lstStyle>
          <a:p>
            <a:r>
              <a:rPr lang="nl-NL" dirty="0"/>
              <a:t>DANK U</a:t>
            </a:r>
          </a:p>
        </p:txBody>
      </p:sp>
      <p:sp>
        <p:nvSpPr>
          <p:cNvPr id="2" name="Rechthoek 1"/>
          <p:cNvSpPr/>
          <p:nvPr userDrawn="1"/>
        </p:nvSpPr>
        <p:spPr>
          <a:xfrm>
            <a:off x="0" y="4893423"/>
            <a:ext cx="9144000" cy="1971207"/>
          </a:xfrm>
          <a:prstGeom prst="rect">
            <a:avLst/>
          </a:prstGeom>
          <a:solidFill>
            <a:schemeClr val="bg1"/>
          </a:solidFill>
          <a:ln w="603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eaLnBrk="1" fontAlgn="auto" hangingPunct="1">
              <a:spcBef>
                <a:spcPts val="0"/>
              </a:spcBef>
              <a:spcAft>
                <a:spcPts val="0"/>
              </a:spcAft>
            </a:pPr>
            <a:endParaRPr lang="en-GB" sz="1200" dirty="0" err="1">
              <a:solidFill>
                <a:srgbClr val="0033A0"/>
              </a:solidFill>
              <a:latin typeface="Verdana" charset="0"/>
              <a:ea typeface="Verdana" charset="0"/>
              <a:cs typeface="Verdana" charset="0"/>
            </a:endParaRPr>
          </a:p>
        </p:txBody>
      </p:sp>
      <p:sp>
        <p:nvSpPr>
          <p:cNvPr id="40" name="Vrije vorm 39"/>
          <p:cNvSpPr/>
          <p:nvPr userDrawn="1"/>
        </p:nvSpPr>
        <p:spPr>
          <a:xfrm>
            <a:off x="7159530" y="1"/>
            <a:ext cx="1984470" cy="6866513"/>
          </a:xfrm>
          <a:custGeom>
            <a:avLst/>
            <a:gdLst>
              <a:gd name="connsiteX0" fmla="*/ 0 w 1935678"/>
              <a:gd name="connsiteY0" fmla="*/ 0 h 5023262"/>
              <a:gd name="connsiteX1" fmla="*/ 1935678 w 1935678"/>
              <a:gd name="connsiteY1" fmla="*/ 0 h 5023262"/>
              <a:gd name="connsiteX2" fmla="*/ 1935678 w 1935678"/>
              <a:gd name="connsiteY2" fmla="*/ 5023262 h 5023262"/>
              <a:gd name="connsiteX3" fmla="*/ 0 w 1935678"/>
              <a:gd name="connsiteY3" fmla="*/ 0 h 5023262"/>
            </a:gdLst>
            <a:ahLst/>
            <a:cxnLst>
              <a:cxn ang="0">
                <a:pos x="connsiteX0" y="connsiteY0"/>
              </a:cxn>
              <a:cxn ang="0">
                <a:pos x="connsiteX1" y="connsiteY1"/>
              </a:cxn>
              <a:cxn ang="0">
                <a:pos x="connsiteX2" y="connsiteY2"/>
              </a:cxn>
              <a:cxn ang="0">
                <a:pos x="connsiteX3" y="connsiteY3"/>
              </a:cxn>
            </a:cxnLst>
            <a:rect l="l" t="t" r="r" b="b"/>
            <a:pathLst>
              <a:path w="1935678" h="5023262">
                <a:moveTo>
                  <a:pt x="0" y="0"/>
                </a:moveTo>
                <a:lnTo>
                  <a:pt x="1935678" y="0"/>
                </a:lnTo>
                <a:lnTo>
                  <a:pt x="1935678" y="5023262"/>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nl-NL">
              <a:solidFill>
                <a:srgbClr val="FFFFFF"/>
              </a:solidFill>
            </a:endParaRPr>
          </a:p>
        </p:txBody>
      </p:sp>
      <p:pic>
        <p:nvPicPr>
          <p:cNvPr id="3" name="Afbeelding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878" y="5370705"/>
            <a:ext cx="2392214" cy="1124340"/>
          </a:xfrm>
          <a:prstGeom prst="rect">
            <a:avLst/>
          </a:prstGeom>
        </p:spPr>
      </p:pic>
    </p:spTree>
    <p:extLst>
      <p:ext uri="{BB962C8B-B14F-4D97-AF65-F5344CB8AC3E}">
        <p14:creationId xmlns:p14="http://schemas.microsoft.com/office/powerpoint/2010/main" val="227335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3"/>
          <p:cNvSpPr>
            <a:spLocks noGrp="1" noChangeArrowheads="1"/>
          </p:cNvSpPr>
          <p:nvPr>
            <p:ph type="dt" idx="10"/>
          </p:nvPr>
        </p:nvSpPr>
        <p:spPr>
          <a:ln/>
        </p:spPr>
        <p:txBody>
          <a:bodyPr/>
          <a:lstStyle>
            <a:lvl1pPr>
              <a:defRPr/>
            </a:lvl1pPr>
          </a:lstStyle>
          <a:p>
            <a:pPr>
              <a:defRPr/>
            </a:pPr>
            <a:r>
              <a:rPr lang="fr-BE"/>
              <a:t>24/01/11</a:t>
            </a:r>
          </a:p>
        </p:txBody>
      </p:sp>
      <p:sp>
        <p:nvSpPr>
          <p:cNvPr id="8" name="Rectangle 4"/>
          <p:cNvSpPr>
            <a:spLocks noGrp="1" noChangeArrowheads="1"/>
          </p:cNvSpPr>
          <p:nvPr>
            <p:ph type="sldNum" idx="11"/>
          </p:nvPr>
        </p:nvSpPr>
        <p:spPr>
          <a:ln/>
        </p:spPr>
        <p:txBody>
          <a:bodyPr/>
          <a:lstStyle>
            <a:lvl1pPr>
              <a:defRPr/>
            </a:lvl1pPr>
          </a:lstStyle>
          <a:p>
            <a:pPr>
              <a:defRPr/>
            </a:pPr>
            <a:fld id="{1E49B0A1-BBD8-4DE9-8B6C-B8F1BFF76053}" type="slidenum">
              <a:rPr lang="fr-BE" altLang="en-US"/>
              <a:pPr>
                <a:defRPr/>
              </a:pPr>
              <a:t>‹#›</a:t>
            </a:fld>
            <a:endParaRPr lang="fr-BE" altLang="en-US"/>
          </a:p>
        </p:txBody>
      </p:sp>
    </p:spTree>
    <p:extLst>
      <p:ext uri="{BB962C8B-B14F-4D97-AF65-F5344CB8AC3E}">
        <p14:creationId xmlns:p14="http://schemas.microsoft.com/office/powerpoint/2010/main" val="1263210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3"/>
          <p:cNvSpPr>
            <a:spLocks noGrp="1" noChangeArrowheads="1"/>
          </p:cNvSpPr>
          <p:nvPr>
            <p:ph type="dt" idx="10"/>
          </p:nvPr>
        </p:nvSpPr>
        <p:spPr>
          <a:ln/>
        </p:spPr>
        <p:txBody>
          <a:bodyPr/>
          <a:lstStyle>
            <a:lvl1pPr>
              <a:defRPr/>
            </a:lvl1pPr>
          </a:lstStyle>
          <a:p>
            <a:pPr>
              <a:defRPr/>
            </a:pPr>
            <a:r>
              <a:rPr lang="fr-BE"/>
              <a:t>24/01/11</a:t>
            </a:r>
          </a:p>
        </p:txBody>
      </p:sp>
      <p:sp>
        <p:nvSpPr>
          <p:cNvPr id="4" name="Rectangle 4"/>
          <p:cNvSpPr>
            <a:spLocks noGrp="1" noChangeArrowheads="1"/>
          </p:cNvSpPr>
          <p:nvPr>
            <p:ph type="sldNum" idx="11"/>
          </p:nvPr>
        </p:nvSpPr>
        <p:spPr>
          <a:ln/>
        </p:spPr>
        <p:txBody>
          <a:bodyPr/>
          <a:lstStyle>
            <a:lvl1pPr>
              <a:defRPr/>
            </a:lvl1pPr>
          </a:lstStyle>
          <a:p>
            <a:pPr>
              <a:defRPr/>
            </a:pPr>
            <a:fld id="{DD8845F9-23DA-48B7-97F7-B4584CE0418F}" type="slidenum">
              <a:rPr lang="fr-BE" altLang="en-US"/>
              <a:pPr>
                <a:defRPr/>
              </a:pPr>
              <a:t>‹#›</a:t>
            </a:fld>
            <a:endParaRPr lang="fr-BE" altLang="en-US"/>
          </a:p>
        </p:txBody>
      </p:sp>
    </p:spTree>
    <p:extLst>
      <p:ext uri="{BB962C8B-B14F-4D97-AF65-F5344CB8AC3E}">
        <p14:creationId xmlns:p14="http://schemas.microsoft.com/office/powerpoint/2010/main" val="2203727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r>
              <a:rPr lang="fr-BE"/>
              <a:t>24/01/11</a:t>
            </a:r>
          </a:p>
        </p:txBody>
      </p:sp>
      <p:sp>
        <p:nvSpPr>
          <p:cNvPr id="3" name="Rectangle 4"/>
          <p:cNvSpPr>
            <a:spLocks noGrp="1" noChangeArrowheads="1"/>
          </p:cNvSpPr>
          <p:nvPr>
            <p:ph type="sldNum" idx="11"/>
          </p:nvPr>
        </p:nvSpPr>
        <p:spPr>
          <a:ln/>
        </p:spPr>
        <p:txBody>
          <a:bodyPr/>
          <a:lstStyle>
            <a:lvl1pPr>
              <a:defRPr/>
            </a:lvl1pPr>
          </a:lstStyle>
          <a:p>
            <a:pPr>
              <a:defRPr/>
            </a:pPr>
            <a:fld id="{4D4A44AC-C990-41B1-8B11-E46B73E72ED4}" type="slidenum">
              <a:rPr lang="fr-BE" altLang="en-US"/>
              <a:pPr>
                <a:defRPr/>
              </a:pPr>
              <a:t>‹#›</a:t>
            </a:fld>
            <a:endParaRPr lang="fr-BE" altLang="en-US"/>
          </a:p>
        </p:txBody>
      </p:sp>
    </p:spTree>
    <p:extLst>
      <p:ext uri="{BB962C8B-B14F-4D97-AF65-F5344CB8AC3E}">
        <p14:creationId xmlns:p14="http://schemas.microsoft.com/office/powerpoint/2010/main" val="861541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r>
              <a:rPr lang="fr-BE"/>
              <a:t>24/01/11</a:t>
            </a:r>
          </a:p>
        </p:txBody>
      </p:sp>
      <p:sp>
        <p:nvSpPr>
          <p:cNvPr id="6" name="Rectangle 4"/>
          <p:cNvSpPr>
            <a:spLocks noGrp="1" noChangeArrowheads="1"/>
          </p:cNvSpPr>
          <p:nvPr>
            <p:ph type="sldNum" idx="11"/>
          </p:nvPr>
        </p:nvSpPr>
        <p:spPr>
          <a:ln/>
        </p:spPr>
        <p:txBody>
          <a:bodyPr/>
          <a:lstStyle>
            <a:lvl1pPr>
              <a:defRPr/>
            </a:lvl1pPr>
          </a:lstStyle>
          <a:p>
            <a:pPr>
              <a:defRPr/>
            </a:pPr>
            <a:fld id="{C795839B-8DCB-4908-8466-4226479997E6}" type="slidenum">
              <a:rPr lang="fr-BE" altLang="en-US"/>
              <a:pPr>
                <a:defRPr/>
              </a:pPr>
              <a:t>‹#›</a:t>
            </a:fld>
            <a:endParaRPr lang="fr-BE" altLang="en-US"/>
          </a:p>
        </p:txBody>
      </p:sp>
    </p:spTree>
    <p:extLst>
      <p:ext uri="{BB962C8B-B14F-4D97-AF65-F5344CB8AC3E}">
        <p14:creationId xmlns:p14="http://schemas.microsoft.com/office/powerpoint/2010/main" val="831152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r>
              <a:rPr lang="fr-BE"/>
              <a:t>24/01/11</a:t>
            </a:r>
          </a:p>
        </p:txBody>
      </p:sp>
      <p:sp>
        <p:nvSpPr>
          <p:cNvPr id="6" name="Rectangle 4"/>
          <p:cNvSpPr>
            <a:spLocks noGrp="1" noChangeArrowheads="1"/>
          </p:cNvSpPr>
          <p:nvPr>
            <p:ph type="sldNum" idx="11"/>
          </p:nvPr>
        </p:nvSpPr>
        <p:spPr>
          <a:ln/>
        </p:spPr>
        <p:txBody>
          <a:bodyPr/>
          <a:lstStyle>
            <a:lvl1pPr>
              <a:defRPr/>
            </a:lvl1pPr>
          </a:lstStyle>
          <a:p>
            <a:pPr>
              <a:defRPr/>
            </a:pPr>
            <a:fld id="{E3A2E487-57EA-49D8-BFA9-97AC0C245C74}" type="slidenum">
              <a:rPr lang="fr-BE" altLang="en-US"/>
              <a:pPr>
                <a:defRPr/>
              </a:pPr>
              <a:t>‹#›</a:t>
            </a:fld>
            <a:endParaRPr lang="fr-BE" altLang="en-US"/>
          </a:p>
        </p:txBody>
      </p:sp>
    </p:spTree>
    <p:extLst>
      <p:ext uri="{BB962C8B-B14F-4D97-AF65-F5344CB8AC3E}">
        <p14:creationId xmlns:p14="http://schemas.microsoft.com/office/powerpoint/2010/main" val="767416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r>
              <a:rPr lang="en-GB" altLang="en-US" smtClean="0"/>
              <a:t>Click to edit the title text format</a:t>
            </a:r>
          </a:p>
        </p:txBody>
      </p:sp>
      <p:sp>
        <p:nvSpPr>
          <p:cNvPr id="2051" name="Rectangle 2"/>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ltLang="en-US" smtClean="0"/>
              <a:t>Click to edit the outline text format</a:t>
            </a:r>
          </a:p>
          <a:p>
            <a:pPr lvl="1"/>
            <a:r>
              <a:rPr lang="en-GB" altLang="en-US" smtClean="0"/>
              <a:t>Second Outline Level</a:t>
            </a:r>
          </a:p>
          <a:p>
            <a:pPr lvl="2"/>
            <a:r>
              <a:rPr lang="en-GB" altLang="en-US" smtClean="0"/>
              <a:t>Third Outline Level</a:t>
            </a:r>
          </a:p>
          <a:p>
            <a:pPr lvl="3"/>
            <a:r>
              <a:rPr lang="en-GB" altLang="en-US" smtClean="0"/>
              <a:t>Fourth Outline Level</a:t>
            </a:r>
          </a:p>
          <a:p>
            <a:pPr lvl="4"/>
            <a:r>
              <a:rPr lang="en-GB" altLang="en-US" smtClean="0"/>
              <a:t>Fifth Outline Level</a:t>
            </a:r>
          </a:p>
          <a:p>
            <a:pPr lvl="4"/>
            <a:r>
              <a:rPr lang="en-GB" altLang="en-US" smtClean="0"/>
              <a:t>Sixth Outline Level</a:t>
            </a:r>
          </a:p>
          <a:p>
            <a:pPr lvl="4"/>
            <a:r>
              <a:rPr lang="en-GB" altLang="en-US" smtClean="0"/>
              <a:t>Seventh Outline Level</a:t>
            </a:r>
          </a:p>
          <a:p>
            <a:pPr lvl="4"/>
            <a:r>
              <a:rPr lang="en-GB" altLang="en-US" smtClean="0"/>
              <a:t>Eighth Outline Level</a:t>
            </a:r>
          </a:p>
          <a:p>
            <a:pPr lvl="4"/>
            <a:r>
              <a:rPr lang="en-GB" altLang="en-US" smtClean="0"/>
              <a:t>Ninth Outline Level</a:t>
            </a:r>
          </a:p>
        </p:txBody>
      </p:sp>
      <p:sp>
        <p:nvSpPr>
          <p:cNvPr id="2" name="Rectangle 3"/>
          <p:cNvSpPr>
            <a:spLocks noGrp="1" noChangeArrowheads="1"/>
          </p:cNvSpPr>
          <p:nvPr>
            <p:ph type="dt"/>
          </p:nvPr>
        </p:nvSpPr>
        <p:spPr bwMode="auto">
          <a:xfrm>
            <a:off x="457200" y="6356350"/>
            <a:ext cx="2132013" cy="363538"/>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eaLnBrk="1" hangingPunct="1">
              <a:buClrTx/>
              <a:buSzPct val="100000"/>
              <a:buFontTx/>
              <a:buNone/>
              <a:tabLst>
                <a:tab pos="723900" algn="l"/>
                <a:tab pos="1447800" algn="l"/>
              </a:tabLst>
              <a:defRPr sz="1200">
                <a:solidFill>
                  <a:srgbClr val="FFFFFF"/>
                </a:solidFill>
                <a:latin typeface="+mn-lt"/>
                <a:ea typeface="+mn-ea"/>
                <a:cs typeface="Arial" charset="0"/>
              </a:defRPr>
            </a:lvl1pPr>
          </a:lstStyle>
          <a:p>
            <a:pPr>
              <a:defRPr/>
            </a:pPr>
            <a:r>
              <a:rPr lang="fr-BE"/>
              <a:t>24/01/11</a:t>
            </a:r>
          </a:p>
        </p:txBody>
      </p:sp>
      <p:sp>
        <p:nvSpPr>
          <p:cNvPr id="3076" name="Rectangle 4"/>
          <p:cNvSpPr>
            <a:spLocks noGrp="1" noChangeArrowheads="1"/>
          </p:cNvSpPr>
          <p:nvPr>
            <p:ph type="sldNum"/>
          </p:nvPr>
        </p:nvSpPr>
        <p:spPr bwMode="auto">
          <a:xfrm>
            <a:off x="6553200" y="6356350"/>
            <a:ext cx="2132013" cy="363538"/>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lgn="r" eaLnBrk="1" hangingPunct="1">
              <a:buSzPct val="100000"/>
              <a:tabLst>
                <a:tab pos="723900" algn="l"/>
                <a:tab pos="1447800" algn="l"/>
              </a:tabLst>
              <a:defRPr sz="1200">
                <a:solidFill>
                  <a:srgbClr val="FFFFFF"/>
                </a:solidFill>
                <a:latin typeface="Calibri" panose="020F0502020204030204" pitchFamily="34" charset="0"/>
                <a:cs typeface="Arial" panose="020B0604020202020204" pitchFamily="34" charset="0"/>
              </a:defRPr>
            </a:lvl1pPr>
          </a:lstStyle>
          <a:p>
            <a:pPr>
              <a:defRPr/>
            </a:pPr>
            <a:fld id="{67D74B28-A749-4F4C-95D7-B261206B0989}" type="slidenum">
              <a:rPr lang="fr-BE" altLang="en-US"/>
              <a:pPr>
                <a:defRPr/>
              </a:pPr>
              <a:t>‹#›</a:t>
            </a:fld>
            <a:endParaRPr lang="fr-BE" altLang="en-US"/>
          </a:p>
        </p:txBody>
      </p:sp>
    </p:spTree>
  </p:cSld>
  <p:clrMap bg1="lt1" tx1="dk1" bg2="lt2" tx2="dk2" accent1="accent1" accent2="accent2" accent3="accent3" accent4="accent4" accent5="accent5" accent6="accent6" hlink="hlink" folHlink="folHlink"/>
  <p:sldLayoutIdLst>
    <p:sldLayoutId id="2147484884" r:id="rId1"/>
    <p:sldLayoutId id="2147484885" r:id="rId2"/>
    <p:sldLayoutId id="2147484886" r:id="rId3"/>
    <p:sldLayoutId id="2147484887" r:id="rId4"/>
    <p:sldLayoutId id="2147484888" r:id="rId5"/>
    <p:sldLayoutId id="2147484889" r:id="rId6"/>
    <p:sldLayoutId id="2147484890" r:id="rId7"/>
    <p:sldLayoutId id="2147484891" r:id="rId8"/>
    <p:sldLayoutId id="2147484892" r:id="rId9"/>
    <p:sldLayoutId id="2147484893" r:id="rId10"/>
    <p:sldLayoutId id="2147484894" r:id="rId11"/>
  </p:sldLayoutIdLst>
  <p:hf sldNum="0" hdr="0" ftr="0"/>
  <p:txStyles>
    <p:title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FFFFFF"/>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FFFFFF"/>
          </a:solidFill>
          <a:latin typeface="Calibri" charset="0"/>
          <a:ea typeface="Lucida Sans Unicode" pitchFamily="34" charset="0"/>
          <a:cs typeface="Lucida Sans Unicode" pitchFamily="34" charset="0"/>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FFFFFF"/>
          </a:solidFill>
          <a:latin typeface="Calibri" charset="0"/>
          <a:ea typeface="Lucida Sans Unicode" pitchFamily="34" charset="0"/>
          <a:cs typeface="Lucida Sans Unicode" pitchFamily="34" charset="0"/>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FFFFFF"/>
          </a:solidFill>
          <a:latin typeface="Calibri" charset="0"/>
          <a:ea typeface="Lucida Sans Unicode" pitchFamily="34" charset="0"/>
          <a:cs typeface="Lucida Sans Unicode" pitchFamily="34" charset="0"/>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FFFFFF"/>
          </a:solidFill>
          <a:latin typeface="Calibri" charset="0"/>
          <a:ea typeface="Lucida Sans Unicode" pitchFamily="34" charset="0"/>
          <a:cs typeface="Lucida Sans Unicode" pitchFamily="34" charset="0"/>
        </a:defRPr>
      </a:lvl5pPr>
      <a:lvl6pPr marL="25146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FFFFFF"/>
          </a:solidFill>
          <a:latin typeface="Calibri" charset="0"/>
          <a:ea typeface="Lucida Sans Unicode" pitchFamily="34" charset="0"/>
          <a:cs typeface="Lucida Sans Unicode" pitchFamily="34" charset="0"/>
        </a:defRPr>
      </a:lvl6pPr>
      <a:lvl7pPr marL="29718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FFFFFF"/>
          </a:solidFill>
          <a:latin typeface="Calibri" charset="0"/>
          <a:ea typeface="Lucida Sans Unicode" pitchFamily="34" charset="0"/>
          <a:cs typeface="Lucida Sans Unicode" pitchFamily="34" charset="0"/>
        </a:defRPr>
      </a:lvl7pPr>
      <a:lvl8pPr marL="34290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FFFFFF"/>
          </a:solidFill>
          <a:latin typeface="Calibri" charset="0"/>
          <a:ea typeface="Lucida Sans Unicode" pitchFamily="34" charset="0"/>
          <a:cs typeface="Lucida Sans Unicode" pitchFamily="34" charset="0"/>
        </a:defRPr>
      </a:lvl8pPr>
      <a:lvl9pPr marL="38862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FFFFFF"/>
          </a:solidFill>
          <a:latin typeface="Calibri" charset="0"/>
          <a:ea typeface="Lucida Sans Unicode" pitchFamily="34" charset="0"/>
          <a:cs typeface="Lucida Sans Unicode" pitchFamily="34"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anose="02020603050405020304" pitchFamily="18" charset="0"/>
        <a:buChar char="•"/>
        <a:defRPr sz="3200">
          <a:solidFill>
            <a:srgbClr val="FFFFFF"/>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anose="02020603050405020304" pitchFamily="18" charset="0"/>
        <a:buChar char="–"/>
        <a:defRPr sz="2800">
          <a:solidFill>
            <a:srgbClr val="FFFFFF"/>
          </a:solidFill>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FFFFFF"/>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FFFFFF"/>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FFFFFF"/>
          </a:solidFill>
          <a:latin typeface="+mn-lt"/>
          <a:ea typeface="+mn-ea"/>
          <a:cs typeface="+mn-cs"/>
        </a:defRPr>
      </a:lvl5pPr>
      <a:lvl6pPr marL="25146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FFFFFF"/>
          </a:solidFill>
          <a:latin typeface="+mn-lt"/>
          <a:ea typeface="+mn-ea"/>
          <a:cs typeface="+mn-cs"/>
        </a:defRPr>
      </a:lvl6pPr>
      <a:lvl7pPr marL="29718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FFFFFF"/>
          </a:solidFill>
          <a:latin typeface="+mn-lt"/>
          <a:ea typeface="+mn-ea"/>
          <a:cs typeface="+mn-cs"/>
        </a:defRPr>
      </a:lvl7pPr>
      <a:lvl8pPr marL="34290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FFFFFF"/>
          </a:solidFill>
          <a:latin typeface="+mn-lt"/>
          <a:ea typeface="+mn-ea"/>
          <a:cs typeface="+mn-cs"/>
        </a:defRPr>
      </a:lvl8pPr>
      <a:lvl9pPr marL="3886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FFFFFF"/>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tint val="93000"/>
                <a:satMod val="150000"/>
                <a:shade val="98000"/>
                <a:lumMod val="102000"/>
              </a:schemeClr>
            </a:gs>
            <a:gs pos="79000">
              <a:schemeClr val="bg1">
                <a:tint val="98000"/>
                <a:satMod val="130000"/>
                <a:shade val="90000"/>
                <a:lumMod val="12000"/>
                <a:lumOff val="88000"/>
              </a:schemeClr>
            </a:gs>
            <a:gs pos="92000">
              <a:schemeClr val="bg1">
                <a:lumMod val="93000"/>
              </a:schemeClr>
            </a:gs>
          </a:gsLst>
          <a:lin ang="5400000" scaled="0"/>
          <a:tileRect/>
        </a:gradFill>
        <a:effectLst/>
      </p:bgPr>
    </p:bg>
    <p:spTree>
      <p:nvGrpSpPr>
        <p:cNvPr id="1" name=""/>
        <p:cNvGrpSpPr/>
        <p:nvPr/>
      </p:nvGrpSpPr>
      <p:grpSpPr>
        <a:xfrm>
          <a:off x="0" y="0"/>
          <a:ext cx="0" cy="0"/>
          <a:chOff x="0" y="0"/>
          <a:chExt cx="0" cy="0"/>
        </a:xfrm>
      </p:grpSpPr>
      <p:sp>
        <p:nvSpPr>
          <p:cNvPr id="12" name="Rechthoek 11"/>
          <p:cNvSpPr/>
          <p:nvPr userDrawn="1"/>
        </p:nvSpPr>
        <p:spPr>
          <a:xfrm>
            <a:off x="0" y="5976013"/>
            <a:ext cx="9144000" cy="867600"/>
          </a:xfrm>
          <a:prstGeom prst="rect">
            <a:avLst/>
          </a:prstGeom>
          <a:solidFill>
            <a:schemeClr val="bg1"/>
          </a:solidFill>
          <a:ln>
            <a:noFill/>
          </a:ln>
          <a:effectLst>
            <a:outerShdw blurRad="50800" dist="38100" dir="16200000" algn="ctr"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GB">
              <a:solidFill>
                <a:srgbClr val="FFFFFF"/>
              </a:solidFill>
            </a:endParaRPr>
          </a:p>
        </p:txBody>
      </p:sp>
      <p:sp>
        <p:nvSpPr>
          <p:cNvPr id="2" name="Tijdelijke aanduiding voor titel 1"/>
          <p:cNvSpPr>
            <a:spLocks noGrp="1"/>
          </p:cNvSpPr>
          <p:nvPr>
            <p:ph type="title"/>
          </p:nvPr>
        </p:nvSpPr>
        <p:spPr>
          <a:xfrm>
            <a:off x="548879" y="721986"/>
            <a:ext cx="846239" cy="301227"/>
          </a:xfrm>
          <a:prstGeom prst="rect">
            <a:avLst/>
          </a:prstGeom>
          <a:solidFill>
            <a:schemeClr val="accent2"/>
          </a:solidFill>
        </p:spPr>
        <p:txBody>
          <a:bodyPr vert="horz" wrap="none" lIns="0" tIns="36000" rIns="144000" bIns="36000" rtlCol="0" anchor="b">
            <a:spAutoFit/>
          </a:bodyPr>
          <a:lstStyle/>
          <a:p>
            <a:r>
              <a:rPr lang="nl-NL" dirty="0"/>
              <a:t>Titel</a:t>
            </a:r>
          </a:p>
        </p:txBody>
      </p:sp>
      <p:sp>
        <p:nvSpPr>
          <p:cNvPr id="3" name="Tijdelijke aanduiding voor tekst 2"/>
          <p:cNvSpPr>
            <a:spLocks noGrp="1"/>
          </p:cNvSpPr>
          <p:nvPr>
            <p:ph type="body" idx="1"/>
          </p:nvPr>
        </p:nvSpPr>
        <p:spPr>
          <a:xfrm>
            <a:off x="478684" y="2026507"/>
            <a:ext cx="7962524" cy="3422774"/>
          </a:xfrm>
          <a:prstGeom prst="rect">
            <a:avLst/>
          </a:prstGeom>
        </p:spPr>
        <p:txBody>
          <a:bodyPr vert="horz" lIns="90000" tIns="45720" rIns="91440" bIns="45720" rtlCol="0">
            <a:no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voettekst 4"/>
          <p:cNvSpPr>
            <a:spLocks noGrp="1"/>
          </p:cNvSpPr>
          <p:nvPr>
            <p:ph type="ftr" sz="quarter" idx="3"/>
          </p:nvPr>
        </p:nvSpPr>
        <p:spPr>
          <a:xfrm>
            <a:off x="6457950" y="6265518"/>
            <a:ext cx="2057400" cy="156560"/>
          </a:xfrm>
          <a:prstGeom prst="rect">
            <a:avLst/>
          </a:prstGeom>
        </p:spPr>
        <p:txBody>
          <a:bodyPr vert="horz" lIns="91440" tIns="45720" rIns="91440" bIns="45720" rtlCol="0" anchor="ctr"/>
          <a:lstStyle>
            <a:lvl1pPr algn="r">
              <a:defRPr sz="750">
                <a:solidFill>
                  <a:schemeClr val="accent2"/>
                </a:solidFill>
                <a:latin typeface="Verdana" charset="0"/>
                <a:ea typeface="Verdana" charset="0"/>
                <a:cs typeface="Verdana" charset="0"/>
              </a:defRPr>
            </a:lvl1pPr>
          </a:lstStyle>
          <a:p>
            <a:pPr defTabSz="685800" eaLnBrk="1" fontAlgn="auto" hangingPunct="1">
              <a:spcBef>
                <a:spcPts val="0"/>
              </a:spcBef>
              <a:spcAft>
                <a:spcPts val="0"/>
              </a:spcAft>
            </a:pPr>
            <a:r>
              <a:rPr lang="nl-NL" smtClean="0">
                <a:solidFill>
                  <a:srgbClr val="FF6600"/>
                </a:solidFill>
              </a:rPr>
              <a:t>New Functionalities in LhpFusionBox</a:t>
            </a:r>
            <a:endParaRPr lang="nl-NL" dirty="0">
              <a:solidFill>
                <a:srgbClr val="FF6600"/>
              </a:solidFill>
            </a:endParaRPr>
          </a:p>
        </p:txBody>
      </p:sp>
      <p:sp>
        <p:nvSpPr>
          <p:cNvPr id="6" name="Tijdelijke aanduiding voor dianummer 5"/>
          <p:cNvSpPr>
            <a:spLocks noGrp="1"/>
          </p:cNvSpPr>
          <p:nvPr>
            <p:ph type="sldNum" sz="quarter" idx="4"/>
          </p:nvPr>
        </p:nvSpPr>
        <p:spPr>
          <a:xfrm>
            <a:off x="6457950" y="6418140"/>
            <a:ext cx="2057400" cy="173749"/>
          </a:xfrm>
          <a:prstGeom prst="rect">
            <a:avLst/>
          </a:prstGeom>
        </p:spPr>
        <p:txBody>
          <a:bodyPr vert="horz" lIns="91440" tIns="45720" rIns="91440" bIns="45720" rtlCol="0" anchor="ctr"/>
          <a:lstStyle>
            <a:lvl1pPr algn="r">
              <a:defRPr sz="750">
                <a:solidFill>
                  <a:schemeClr val="accent1"/>
                </a:solidFill>
                <a:latin typeface="Verdana" charset="0"/>
                <a:ea typeface="Verdana" charset="0"/>
                <a:cs typeface="Verdana" charset="0"/>
              </a:defRPr>
            </a:lvl1pPr>
          </a:lstStyle>
          <a:p>
            <a:pPr defTabSz="685800" eaLnBrk="1" fontAlgn="auto" hangingPunct="1">
              <a:spcBef>
                <a:spcPts val="0"/>
              </a:spcBef>
              <a:spcAft>
                <a:spcPts val="0"/>
              </a:spcAft>
            </a:pPr>
            <a:r>
              <a:rPr lang="nl-NL" smtClean="0">
                <a:solidFill>
                  <a:srgbClr val="00339F"/>
                </a:solidFill>
              </a:rPr>
              <a:t> </a:t>
            </a:r>
            <a:fld id="{141DC315-004D-734B-91F7-61E542849DC9}" type="datetimeFigureOut">
              <a:rPr lang="nl-NL" smtClean="0">
                <a:solidFill>
                  <a:srgbClr val="00339F"/>
                </a:solidFill>
              </a:rPr>
              <a:pPr defTabSz="685800" eaLnBrk="1" fontAlgn="auto" hangingPunct="1">
                <a:spcBef>
                  <a:spcPts val="0"/>
                </a:spcBef>
                <a:spcAft>
                  <a:spcPts val="0"/>
                </a:spcAft>
              </a:pPr>
              <a:t>19-4-2018</a:t>
            </a:fld>
            <a:r>
              <a:rPr lang="nl-NL" smtClean="0">
                <a:solidFill>
                  <a:srgbClr val="00339F"/>
                </a:solidFill>
              </a:rPr>
              <a:t> | </a:t>
            </a:r>
            <a:fld id="{2DAB09C5-3251-4B47-B002-D03712DC64C3}" type="slidenum">
              <a:rPr lang="nl-NL" smtClean="0">
                <a:solidFill>
                  <a:srgbClr val="00339F"/>
                </a:solidFill>
              </a:rPr>
              <a:pPr defTabSz="685800" eaLnBrk="1" fontAlgn="auto" hangingPunct="1">
                <a:spcBef>
                  <a:spcPts val="0"/>
                </a:spcBef>
                <a:spcAft>
                  <a:spcPts val="0"/>
                </a:spcAft>
              </a:pPr>
              <a:t>‹#›</a:t>
            </a:fld>
            <a:endParaRPr lang="nl-NL" dirty="0">
              <a:solidFill>
                <a:srgbClr val="00339F"/>
              </a:solidFill>
            </a:endParaRPr>
          </a:p>
        </p:txBody>
      </p:sp>
      <p:pic>
        <p:nvPicPr>
          <p:cNvPr id="8" name="Afbeelding 7"/>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503159" y="6098127"/>
            <a:ext cx="1125234" cy="668260"/>
          </a:xfrm>
          <a:prstGeom prst="rect">
            <a:avLst/>
          </a:prstGeom>
        </p:spPr>
      </p:pic>
    </p:spTree>
    <p:extLst>
      <p:ext uri="{BB962C8B-B14F-4D97-AF65-F5344CB8AC3E}">
        <p14:creationId xmlns:p14="http://schemas.microsoft.com/office/powerpoint/2010/main" val="763681877"/>
      </p:ext>
    </p:extLst>
  </p:cSld>
  <p:clrMap bg1="lt1" tx1="dk1" bg2="lt2" tx2="dk2" accent1="accent1" accent2="accent2" accent3="accent3" accent4="accent4" accent5="accent5" accent6="accent6" hlink="hlink" folHlink="folHlink"/>
  <p:sldLayoutIdLst>
    <p:sldLayoutId id="2147484908" r:id="rId1"/>
    <p:sldLayoutId id="2147484909" r:id="rId2"/>
    <p:sldLayoutId id="2147484910" r:id="rId3"/>
    <p:sldLayoutId id="2147484911" r:id="rId4"/>
    <p:sldLayoutId id="2147484912" r:id="rId5"/>
    <p:sldLayoutId id="2147484913" r:id="rId6"/>
    <p:sldLayoutId id="2147484914" r:id="rId7"/>
    <p:sldLayoutId id="2147484915" r:id="rId8"/>
    <p:sldLayoutId id="2147484916" r:id="rId9"/>
    <p:sldLayoutId id="2147484917" r:id="rId10"/>
    <p:sldLayoutId id="2147484918" r:id="rId11"/>
    <p:sldLayoutId id="2147484919" r:id="rId12"/>
    <p:sldLayoutId id="2147484920" r:id="rId13"/>
    <p:sldLayoutId id="2147484921" r:id="rId14"/>
    <p:sldLayoutId id="2147484922" r:id="rId15"/>
    <p:sldLayoutId id="2147484923" r:id="rId16"/>
    <p:sldLayoutId id="2147484924" r:id="rId17"/>
    <p:sldLayoutId id="2147484925" r:id="rId18"/>
    <p:sldLayoutId id="2147484926" r:id="rId19"/>
    <p:sldLayoutId id="2147484927" r:id="rId20"/>
    <p:sldLayoutId id="2147484928" r:id="rId21"/>
    <p:sldLayoutId id="2147484929" r:id="rId22"/>
    <p:sldLayoutId id="2147484930" r:id="rId23"/>
    <p:sldLayoutId id="2147484931" r:id="rId24"/>
    <p:sldLayoutId id="2147484932" r:id="rId25"/>
    <p:sldLayoutId id="2147484933" r:id="rId26"/>
    <p:sldLayoutId id="2147484934" r:id="rId27"/>
    <p:sldLayoutId id="2147484935" r:id="rId28"/>
    <p:sldLayoutId id="2147484936" r:id="rId29"/>
  </p:sldLayoutIdLst>
  <p:hf hdr="0"/>
  <p:txStyles>
    <p:titleStyle>
      <a:lvl1pPr marL="100013" indent="0" algn="l" defTabSz="685783" rtl="0" eaLnBrk="1" latinLnBrk="0" hangingPunct="1">
        <a:lnSpc>
          <a:spcPct val="90000"/>
        </a:lnSpc>
        <a:spcBef>
          <a:spcPct val="0"/>
        </a:spcBef>
        <a:buNone/>
        <a:tabLst/>
        <a:defRPr sz="1650" kern="1200" cap="all" baseline="0">
          <a:solidFill>
            <a:schemeClr val="bg1"/>
          </a:solidFill>
          <a:latin typeface="Verdana" charset="0"/>
          <a:ea typeface="Verdana" charset="0"/>
          <a:cs typeface="Verdana" charset="0"/>
        </a:defRPr>
      </a:lvl1pPr>
    </p:titleStyle>
    <p:bodyStyle>
      <a:lvl1pPr marL="0" indent="0" algn="l" defTabSz="685783" rtl="0" eaLnBrk="1" latinLnBrk="0" hangingPunct="1">
        <a:lnSpc>
          <a:spcPct val="95000"/>
        </a:lnSpc>
        <a:spcBef>
          <a:spcPts val="750"/>
        </a:spcBef>
        <a:spcAft>
          <a:spcPts val="750"/>
        </a:spcAft>
        <a:buFont typeface="Arial" charset="0"/>
        <a:buNone/>
        <a:defRPr sz="1200" kern="1200">
          <a:solidFill>
            <a:schemeClr val="accent1"/>
          </a:solidFill>
          <a:latin typeface="Verdana" charset="0"/>
          <a:ea typeface="Verdana" charset="0"/>
          <a:cs typeface="Verdana" charset="0"/>
        </a:defRPr>
      </a:lvl1pPr>
      <a:lvl2pPr marL="201216" indent="-192881" algn="l" defTabSz="685783" rtl="0" eaLnBrk="1" latinLnBrk="0" hangingPunct="1">
        <a:lnSpc>
          <a:spcPct val="95000"/>
        </a:lnSpc>
        <a:spcBef>
          <a:spcPts val="375"/>
        </a:spcBef>
        <a:buClr>
          <a:srgbClr val="FF5000"/>
        </a:buClr>
        <a:buSzPct val="90000"/>
        <a:buFont typeface="LucidaGrande" charset="0"/>
        <a:buChar char="▶︎"/>
        <a:tabLst/>
        <a:defRPr sz="1050" kern="1200">
          <a:solidFill>
            <a:schemeClr val="accent1"/>
          </a:solidFill>
          <a:latin typeface="Verdana" charset="0"/>
          <a:ea typeface="Verdana" charset="0"/>
          <a:cs typeface="Verdana" charset="0"/>
        </a:defRPr>
      </a:lvl2pPr>
      <a:lvl3pPr marL="503635" indent="-165497" algn="l" defTabSz="685783" rtl="0" eaLnBrk="1" latinLnBrk="0" hangingPunct="1">
        <a:lnSpc>
          <a:spcPct val="95000"/>
        </a:lnSpc>
        <a:spcBef>
          <a:spcPts val="375"/>
        </a:spcBef>
        <a:buClr>
          <a:schemeClr val="bg1">
            <a:lumMod val="50000"/>
          </a:schemeClr>
        </a:buClr>
        <a:buSzPct val="90000"/>
        <a:buFont typeface="LucidaGrande" charset="0"/>
        <a:buChar char="▶︎"/>
        <a:tabLst/>
        <a:defRPr sz="1050" kern="1200">
          <a:solidFill>
            <a:schemeClr val="accent1"/>
          </a:solidFill>
          <a:latin typeface="Verdana" charset="0"/>
          <a:ea typeface="Verdana" charset="0"/>
          <a:cs typeface="Verdana" charset="0"/>
        </a:defRPr>
      </a:lvl3pPr>
      <a:lvl4pPr marL="804863" indent="-164306" algn="l" defTabSz="685783" rtl="0" eaLnBrk="1" latinLnBrk="0" hangingPunct="1">
        <a:lnSpc>
          <a:spcPct val="95000"/>
        </a:lnSpc>
        <a:spcBef>
          <a:spcPts val="375"/>
        </a:spcBef>
        <a:buClr>
          <a:srgbClr val="FF5000"/>
        </a:buClr>
        <a:buFont typeface="Arial"/>
        <a:buChar char="•"/>
        <a:tabLst/>
        <a:defRPr sz="1050" kern="1200">
          <a:solidFill>
            <a:schemeClr val="accent1"/>
          </a:solidFill>
          <a:latin typeface="Verdana" charset="0"/>
          <a:ea typeface="Verdana" charset="0"/>
          <a:cs typeface="Verdana" charset="0"/>
        </a:defRPr>
      </a:lvl4pPr>
      <a:lvl5pPr marL="1107281" indent="-173831" algn="l" defTabSz="685783" rtl="0" eaLnBrk="1" latinLnBrk="0" hangingPunct="1">
        <a:lnSpc>
          <a:spcPct val="95000"/>
        </a:lnSpc>
        <a:spcBef>
          <a:spcPts val="375"/>
        </a:spcBef>
        <a:buClr>
          <a:schemeClr val="bg1">
            <a:lumMod val="50000"/>
          </a:schemeClr>
        </a:buClr>
        <a:buFont typeface="Arial"/>
        <a:buChar char="•"/>
        <a:tabLst/>
        <a:defRPr sz="1050" kern="1200">
          <a:solidFill>
            <a:schemeClr val="accent1"/>
          </a:solidFill>
          <a:latin typeface="Verdana" charset="0"/>
          <a:ea typeface="Verdana" charset="0"/>
          <a:cs typeface="Verdana" charset="0"/>
        </a:defRPr>
      </a:lvl5pPr>
      <a:lvl6pPr marL="1885903"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nl-NL"/>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4v"/><Relationship Id="rId1" Type="http://schemas.microsoft.com/office/2007/relationships/media" Target="../media/media2.m4v"/><Relationship Id="rId5" Type="http://schemas.openxmlformats.org/officeDocument/2006/relationships/image" Target="../media/image13.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6.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C:\Users\tchapman\Documents\BRAIN%20Neanderthal%203D\Presentation\Movie%20files%20and%20Presentation%20Neandertal\Spycrane2-1.m4v" TargetMode="External"/><Relationship Id="rId1" Type="http://schemas.microsoft.com/office/2007/relationships/media" Target="file:///C:\Users\tchapman\Documents\BRAIN%20Neanderthal%203D\Presentation\Movie%20files%20and%20Presentation%20Neandertal\Spycrane2-1.m4v" TargetMode="External"/><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4379" y="5614950"/>
            <a:ext cx="2730970" cy="973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7411" name="Text Box 2"/>
          <p:cNvSpPr txBox="1">
            <a:spLocks noChangeArrowheads="1"/>
          </p:cNvSpPr>
          <p:nvPr/>
        </p:nvSpPr>
        <p:spPr bwMode="auto">
          <a:xfrm>
            <a:off x="250825" y="1281683"/>
            <a:ext cx="8858250" cy="2795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spcBef>
                <a:spcPts val="800"/>
              </a:spcBef>
              <a:buClr>
                <a:srgbClr val="000000"/>
              </a:buClr>
              <a:buSzPct val="100000"/>
              <a:buFont typeface="Times New Roman" panose="02020603050405020304" pitchFamily="18" charset="0"/>
              <a:buChar char="•"/>
              <a:tabLst>
                <a:tab pos="0" algn="l"/>
                <a:tab pos="720725" algn="l"/>
                <a:tab pos="1444625" algn="l"/>
                <a:tab pos="2168525" algn="l"/>
                <a:tab pos="2892425" algn="l"/>
                <a:tab pos="3616325" algn="l"/>
                <a:tab pos="4343400" algn="l"/>
                <a:tab pos="5064125" algn="l"/>
                <a:tab pos="5788025" algn="l"/>
                <a:tab pos="6511925" algn="l"/>
                <a:tab pos="7235825" algn="l"/>
                <a:tab pos="7959725" algn="l"/>
                <a:tab pos="8686800" algn="l"/>
                <a:tab pos="8982075" algn="l"/>
                <a:tab pos="9431338" algn="l"/>
                <a:tab pos="9880600" algn="l"/>
                <a:tab pos="10329863" algn="l"/>
                <a:tab pos="10779125" algn="l"/>
              </a:tabLst>
              <a:defRPr sz="32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buChar char="–"/>
              <a:tabLst>
                <a:tab pos="0" algn="l"/>
                <a:tab pos="720725" algn="l"/>
                <a:tab pos="1444625" algn="l"/>
                <a:tab pos="2168525" algn="l"/>
                <a:tab pos="2892425" algn="l"/>
                <a:tab pos="3616325" algn="l"/>
                <a:tab pos="4343400" algn="l"/>
                <a:tab pos="5064125" algn="l"/>
                <a:tab pos="5788025" algn="l"/>
                <a:tab pos="6511925" algn="l"/>
                <a:tab pos="7235825" algn="l"/>
                <a:tab pos="7959725" algn="l"/>
                <a:tab pos="8686800" algn="l"/>
                <a:tab pos="8982075" algn="l"/>
                <a:tab pos="9431338" algn="l"/>
                <a:tab pos="9880600" algn="l"/>
                <a:tab pos="10329863" algn="l"/>
                <a:tab pos="10779125" algn="l"/>
              </a:tabLst>
              <a:defRPr sz="28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buChar char="•"/>
              <a:tabLst>
                <a:tab pos="0" algn="l"/>
                <a:tab pos="720725" algn="l"/>
                <a:tab pos="1444625" algn="l"/>
                <a:tab pos="2168525" algn="l"/>
                <a:tab pos="2892425" algn="l"/>
                <a:tab pos="3616325" algn="l"/>
                <a:tab pos="4343400" algn="l"/>
                <a:tab pos="5064125" algn="l"/>
                <a:tab pos="5788025" algn="l"/>
                <a:tab pos="6511925" algn="l"/>
                <a:tab pos="7235825" algn="l"/>
                <a:tab pos="7959725" algn="l"/>
                <a:tab pos="8686800" algn="l"/>
                <a:tab pos="8982075" algn="l"/>
                <a:tab pos="9431338" algn="l"/>
                <a:tab pos="9880600" algn="l"/>
                <a:tab pos="10329863" algn="l"/>
                <a:tab pos="10779125" algn="l"/>
              </a:tabLst>
              <a:defRPr sz="24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buChar char="–"/>
              <a:tabLst>
                <a:tab pos="0" algn="l"/>
                <a:tab pos="720725" algn="l"/>
                <a:tab pos="1444625" algn="l"/>
                <a:tab pos="2168525" algn="l"/>
                <a:tab pos="2892425" algn="l"/>
                <a:tab pos="3616325" algn="l"/>
                <a:tab pos="4343400" algn="l"/>
                <a:tab pos="5064125" algn="l"/>
                <a:tab pos="5788025" algn="l"/>
                <a:tab pos="6511925" algn="l"/>
                <a:tab pos="7235825" algn="l"/>
                <a:tab pos="7959725" algn="l"/>
                <a:tab pos="8686800" algn="l"/>
                <a:tab pos="8982075" algn="l"/>
                <a:tab pos="9431338" algn="l"/>
                <a:tab pos="9880600" algn="l"/>
                <a:tab pos="10329863" algn="l"/>
                <a:tab pos="10779125"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buChar char="»"/>
              <a:tabLst>
                <a:tab pos="0" algn="l"/>
                <a:tab pos="720725" algn="l"/>
                <a:tab pos="1444625" algn="l"/>
                <a:tab pos="2168525" algn="l"/>
                <a:tab pos="2892425" algn="l"/>
                <a:tab pos="3616325" algn="l"/>
                <a:tab pos="4343400" algn="l"/>
                <a:tab pos="5064125" algn="l"/>
                <a:tab pos="5788025" algn="l"/>
                <a:tab pos="6511925" algn="l"/>
                <a:tab pos="7235825" algn="l"/>
                <a:tab pos="7959725" algn="l"/>
                <a:tab pos="8686800" algn="l"/>
                <a:tab pos="8982075" algn="l"/>
                <a:tab pos="9431338" algn="l"/>
                <a:tab pos="9880600" algn="l"/>
                <a:tab pos="10329863" algn="l"/>
                <a:tab pos="10779125"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0" algn="l"/>
                <a:tab pos="720725" algn="l"/>
                <a:tab pos="1444625" algn="l"/>
                <a:tab pos="2168525" algn="l"/>
                <a:tab pos="2892425" algn="l"/>
                <a:tab pos="3616325" algn="l"/>
                <a:tab pos="4343400" algn="l"/>
                <a:tab pos="5064125" algn="l"/>
                <a:tab pos="5788025" algn="l"/>
                <a:tab pos="6511925" algn="l"/>
                <a:tab pos="7235825" algn="l"/>
                <a:tab pos="7959725" algn="l"/>
                <a:tab pos="8686800" algn="l"/>
                <a:tab pos="8982075" algn="l"/>
                <a:tab pos="9431338" algn="l"/>
                <a:tab pos="9880600" algn="l"/>
                <a:tab pos="10329863" algn="l"/>
                <a:tab pos="10779125"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0" algn="l"/>
                <a:tab pos="720725" algn="l"/>
                <a:tab pos="1444625" algn="l"/>
                <a:tab pos="2168525" algn="l"/>
                <a:tab pos="2892425" algn="l"/>
                <a:tab pos="3616325" algn="l"/>
                <a:tab pos="4343400" algn="l"/>
                <a:tab pos="5064125" algn="l"/>
                <a:tab pos="5788025" algn="l"/>
                <a:tab pos="6511925" algn="l"/>
                <a:tab pos="7235825" algn="l"/>
                <a:tab pos="7959725" algn="l"/>
                <a:tab pos="8686800" algn="l"/>
                <a:tab pos="8982075" algn="l"/>
                <a:tab pos="9431338" algn="l"/>
                <a:tab pos="9880600" algn="l"/>
                <a:tab pos="10329863" algn="l"/>
                <a:tab pos="10779125"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0" algn="l"/>
                <a:tab pos="720725" algn="l"/>
                <a:tab pos="1444625" algn="l"/>
                <a:tab pos="2168525" algn="l"/>
                <a:tab pos="2892425" algn="l"/>
                <a:tab pos="3616325" algn="l"/>
                <a:tab pos="4343400" algn="l"/>
                <a:tab pos="5064125" algn="l"/>
                <a:tab pos="5788025" algn="l"/>
                <a:tab pos="6511925" algn="l"/>
                <a:tab pos="7235825" algn="l"/>
                <a:tab pos="7959725" algn="l"/>
                <a:tab pos="8686800" algn="l"/>
                <a:tab pos="8982075" algn="l"/>
                <a:tab pos="9431338" algn="l"/>
                <a:tab pos="9880600" algn="l"/>
                <a:tab pos="10329863" algn="l"/>
                <a:tab pos="10779125"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0" algn="l"/>
                <a:tab pos="720725" algn="l"/>
                <a:tab pos="1444625" algn="l"/>
                <a:tab pos="2168525" algn="l"/>
                <a:tab pos="2892425" algn="l"/>
                <a:tab pos="3616325" algn="l"/>
                <a:tab pos="4343400" algn="l"/>
                <a:tab pos="5064125" algn="l"/>
                <a:tab pos="5788025" algn="l"/>
                <a:tab pos="6511925" algn="l"/>
                <a:tab pos="7235825" algn="l"/>
                <a:tab pos="7959725" algn="l"/>
                <a:tab pos="8686800" algn="l"/>
                <a:tab pos="8982075" algn="l"/>
                <a:tab pos="9431338" algn="l"/>
                <a:tab pos="9880600" algn="l"/>
                <a:tab pos="10329863" algn="l"/>
                <a:tab pos="10779125"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gn="ctr" eaLnBrk="1" hangingPunct="1">
              <a:spcBef>
                <a:spcPct val="0"/>
              </a:spcBef>
              <a:buClrTx/>
              <a:buFontTx/>
              <a:buNone/>
            </a:pPr>
            <a:r>
              <a:rPr lang="fr-FR" altLang="en-US" b="1" dirty="0"/>
              <a:t/>
            </a:r>
            <a:br>
              <a:rPr lang="fr-FR" altLang="en-US" b="1" dirty="0"/>
            </a:br>
            <a:r>
              <a:rPr lang="fr-FR" altLang="en-US" sz="6000" b="1" dirty="0"/>
              <a:t>Neandertal_3D Project</a:t>
            </a:r>
          </a:p>
          <a:p>
            <a:pPr algn="ctr" eaLnBrk="1" hangingPunct="1">
              <a:spcBef>
                <a:spcPct val="0"/>
              </a:spcBef>
              <a:buClrTx/>
              <a:buFontTx/>
              <a:buNone/>
            </a:pPr>
            <a:r>
              <a:rPr lang="fr-FR" altLang="en-US" sz="1800" b="1" dirty="0"/>
              <a:t>Management and  valorisation of the </a:t>
            </a:r>
            <a:r>
              <a:rPr lang="fr-FR" altLang="en-US" sz="1800" b="1" dirty="0" err="1"/>
              <a:t>digitised</a:t>
            </a:r>
            <a:r>
              <a:rPr lang="fr-FR" altLang="en-US" sz="1800" b="1" dirty="0"/>
              <a:t> </a:t>
            </a:r>
            <a:r>
              <a:rPr lang="fr-FR" altLang="en-US" sz="1800" b="1" dirty="0" err="1"/>
              <a:t>Belgian</a:t>
            </a:r>
            <a:r>
              <a:rPr lang="fr-FR" altLang="en-US" sz="1800" b="1" dirty="0"/>
              <a:t> </a:t>
            </a:r>
            <a:r>
              <a:rPr lang="fr-FR" altLang="en-US" sz="1800" b="1" dirty="0" err="1"/>
              <a:t>human</a:t>
            </a:r>
            <a:r>
              <a:rPr lang="fr-FR" altLang="en-US" sz="1800" b="1" dirty="0"/>
              <a:t> </a:t>
            </a:r>
            <a:r>
              <a:rPr lang="fr-FR" altLang="en-US" sz="1800" b="1" dirty="0" err="1"/>
              <a:t>remains</a:t>
            </a:r>
            <a:r>
              <a:rPr lang="fr-FR" altLang="en-US" sz="1800" b="1" dirty="0"/>
              <a:t> collection  </a:t>
            </a:r>
            <a:r>
              <a:rPr lang="fr-FR" altLang="en-US" sz="6000" b="1" dirty="0"/>
              <a:t/>
            </a:r>
            <a:br>
              <a:rPr lang="fr-FR" altLang="en-US" sz="6000" b="1" dirty="0"/>
            </a:br>
            <a:r>
              <a:rPr lang="fr-FR" altLang="en-US" sz="6000" b="1" dirty="0"/>
              <a:t/>
            </a:r>
            <a:br>
              <a:rPr lang="fr-FR" altLang="en-US" sz="6000" b="1" dirty="0"/>
            </a:br>
            <a:r>
              <a:rPr lang="fr-FR" altLang="en-US" sz="4000" dirty="0"/>
              <a:t>	</a:t>
            </a:r>
          </a:p>
        </p:txBody>
      </p:sp>
      <p:sp>
        <p:nvSpPr>
          <p:cNvPr id="17412" name="Text Box 3"/>
          <p:cNvSpPr txBox="1">
            <a:spLocks noChangeArrowheads="1"/>
          </p:cNvSpPr>
          <p:nvPr/>
        </p:nvSpPr>
        <p:spPr bwMode="auto">
          <a:xfrm>
            <a:off x="1344081" y="4192364"/>
            <a:ext cx="6067425" cy="692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marL="342900" indent="-339725">
              <a:spcBef>
                <a:spcPts val="800"/>
              </a:spcBef>
              <a:buClr>
                <a:srgbClr val="000000"/>
              </a:buClr>
              <a:buSzPct val="100000"/>
              <a:buFont typeface="Times New Roman" panose="02020603050405020304" pitchFamily="18" charset="0"/>
              <a:buChar char="•"/>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32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buChar char="–"/>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8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buChar char="•"/>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buChar char="–"/>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buChar char="»"/>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gn="ctr" eaLnBrk="1" hangingPunct="1">
              <a:lnSpc>
                <a:spcPct val="80000"/>
              </a:lnSpc>
              <a:spcBef>
                <a:spcPts val="600"/>
              </a:spcBef>
              <a:buClrTx/>
              <a:buFontTx/>
              <a:buNone/>
            </a:pPr>
            <a:endParaRPr lang="fr-BE" altLang="en-US" sz="2400">
              <a:solidFill>
                <a:srgbClr val="FFFF00"/>
              </a:solidFill>
            </a:endParaRPr>
          </a:p>
          <a:p>
            <a:pPr algn="ctr" eaLnBrk="1" hangingPunct="1">
              <a:lnSpc>
                <a:spcPct val="80000"/>
              </a:lnSpc>
              <a:spcBef>
                <a:spcPts val="600"/>
              </a:spcBef>
              <a:buClrTx/>
              <a:buFontTx/>
              <a:buNone/>
            </a:pPr>
            <a:r>
              <a:rPr lang="fr-BE" altLang="en-US" sz="2400">
                <a:solidFill>
                  <a:srgbClr val="FFFF00"/>
                </a:solidFill>
              </a:rPr>
              <a:t>By Tara Chapman</a:t>
            </a:r>
          </a:p>
          <a:p>
            <a:pPr algn="ctr" eaLnBrk="1" hangingPunct="1">
              <a:lnSpc>
                <a:spcPct val="80000"/>
              </a:lnSpc>
              <a:spcBef>
                <a:spcPts val="600"/>
              </a:spcBef>
              <a:buClrTx/>
              <a:buFontTx/>
              <a:buNone/>
            </a:pPr>
            <a:r>
              <a:rPr lang="fr-BE" altLang="en-US" sz="2400">
                <a:solidFill>
                  <a:srgbClr val="FFFF00"/>
                </a:solidFill>
              </a:rPr>
              <a:t>RBINS</a:t>
            </a:r>
          </a:p>
          <a:p>
            <a:pPr algn="ctr" eaLnBrk="1" hangingPunct="1">
              <a:lnSpc>
                <a:spcPct val="80000"/>
              </a:lnSpc>
              <a:spcBef>
                <a:spcPts val="600"/>
              </a:spcBef>
              <a:buClrTx/>
              <a:buFontTx/>
              <a:buNone/>
            </a:pPr>
            <a:endParaRPr lang="fr-BE" altLang="en-US" sz="2400">
              <a:solidFill>
                <a:srgbClr val="FFFF00"/>
              </a:solidFill>
            </a:endParaRPr>
          </a:p>
          <a:p>
            <a:pPr algn="ctr" eaLnBrk="1" hangingPunct="1">
              <a:lnSpc>
                <a:spcPct val="80000"/>
              </a:lnSpc>
              <a:spcBef>
                <a:spcPts val="500"/>
              </a:spcBef>
              <a:buClrTx/>
              <a:buFontTx/>
              <a:buNone/>
            </a:pPr>
            <a:endParaRPr lang="fr-BE" altLang="en-US" sz="2000" i="1"/>
          </a:p>
          <a:p>
            <a:pPr algn="ctr" eaLnBrk="1" hangingPunct="1">
              <a:lnSpc>
                <a:spcPct val="80000"/>
              </a:lnSpc>
              <a:spcBef>
                <a:spcPts val="500"/>
              </a:spcBef>
              <a:buClrTx/>
              <a:buFontTx/>
              <a:buNone/>
            </a:pPr>
            <a:endParaRPr lang="fr-BE" altLang="en-US" sz="2000" i="1"/>
          </a:p>
          <a:p>
            <a:pPr algn="ctr" eaLnBrk="1" hangingPunct="1">
              <a:lnSpc>
                <a:spcPct val="80000"/>
              </a:lnSpc>
              <a:spcBef>
                <a:spcPts val="450"/>
              </a:spcBef>
              <a:buClrTx/>
              <a:buFontTx/>
              <a:buNone/>
            </a:pPr>
            <a:endParaRPr lang="fr-BE" altLang="en-US" sz="1800" i="1"/>
          </a:p>
          <a:p>
            <a:pPr algn="ctr" eaLnBrk="1" hangingPunct="1">
              <a:lnSpc>
                <a:spcPct val="80000"/>
              </a:lnSpc>
              <a:spcBef>
                <a:spcPts val="450"/>
              </a:spcBef>
              <a:buClrTx/>
              <a:buFontTx/>
              <a:buNone/>
            </a:pPr>
            <a:endParaRPr lang="fr-BE" altLang="en-US" sz="1800" i="1"/>
          </a:p>
          <a:p>
            <a:pPr algn="ctr" eaLnBrk="1" hangingPunct="1">
              <a:lnSpc>
                <a:spcPct val="80000"/>
              </a:lnSpc>
              <a:spcBef>
                <a:spcPts val="450"/>
              </a:spcBef>
              <a:buClrTx/>
              <a:buFontTx/>
              <a:buNone/>
            </a:pPr>
            <a:endParaRPr lang="fr-BE" altLang="en-US" sz="1800" i="1"/>
          </a:p>
          <a:p>
            <a:pPr algn="ctr" eaLnBrk="1" hangingPunct="1">
              <a:lnSpc>
                <a:spcPct val="80000"/>
              </a:lnSpc>
              <a:spcBef>
                <a:spcPts val="450"/>
              </a:spcBef>
              <a:buClrTx/>
              <a:buFontTx/>
              <a:buNone/>
            </a:pPr>
            <a:endParaRPr lang="fr-BE" altLang="en-US" sz="1800" i="1"/>
          </a:p>
          <a:p>
            <a:pPr algn="ctr" eaLnBrk="1" hangingPunct="1">
              <a:lnSpc>
                <a:spcPct val="80000"/>
              </a:lnSpc>
              <a:spcBef>
                <a:spcPts val="450"/>
              </a:spcBef>
              <a:buClrTx/>
              <a:buFontTx/>
              <a:buNone/>
            </a:pPr>
            <a:endParaRPr lang="fr-BE" altLang="en-US" sz="1800"/>
          </a:p>
          <a:p>
            <a:pPr algn="ctr" eaLnBrk="1" hangingPunct="1">
              <a:lnSpc>
                <a:spcPct val="80000"/>
              </a:lnSpc>
              <a:spcBef>
                <a:spcPts val="450"/>
              </a:spcBef>
              <a:buClrTx/>
              <a:buFontTx/>
              <a:buNone/>
            </a:pPr>
            <a:endParaRPr lang="fr-BE" altLang="en-US" sz="1800"/>
          </a:p>
          <a:p>
            <a:pPr algn="ctr" eaLnBrk="1" hangingPunct="1">
              <a:lnSpc>
                <a:spcPct val="80000"/>
              </a:lnSpc>
              <a:spcBef>
                <a:spcPts val="450"/>
              </a:spcBef>
              <a:buClrTx/>
              <a:buFontTx/>
              <a:buNone/>
            </a:pPr>
            <a:endParaRPr lang="fr-BE" altLang="en-US" sz="1800"/>
          </a:p>
        </p:txBody>
      </p:sp>
      <p:pic>
        <p:nvPicPr>
          <p:cNvPr id="1741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6646" y="5625385"/>
            <a:ext cx="1085845" cy="973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741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5625386"/>
            <a:ext cx="1855932" cy="957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741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2380" y="5625385"/>
            <a:ext cx="1106761" cy="942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04" y="142220"/>
            <a:ext cx="2473155" cy="1024593"/>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99792" y="142220"/>
            <a:ext cx="1024593" cy="1024593"/>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C8D374FC-5013-4C7E-9232-D5480D731B71}"/>
              </a:ext>
            </a:extLst>
          </p:cNvPr>
          <p:cNvSpPr>
            <a:spLocks noGrp="1"/>
          </p:cNvSpPr>
          <p:nvPr>
            <p:ph type="ftr" sz="quarter" idx="10"/>
          </p:nvPr>
        </p:nvSpPr>
        <p:spPr/>
        <p:txBody>
          <a:bodyPr/>
          <a:lstStyle/>
          <a:p>
            <a:r>
              <a:rPr lang="nl-NL">
                <a:solidFill>
                  <a:srgbClr val="FF6600"/>
                </a:solidFill>
              </a:rPr>
              <a:t>New Functionalities in LhpFusionBox</a:t>
            </a:r>
            <a:endParaRPr lang="nl-NL" dirty="0">
              <a:solidFill>
                <a:srgbClr val="FF6600"/>
              </a:solidFill>
            </a:endParaRPr>
          </a:p>
        </p:txBody>
      </p:sp>
      <p:sp>
        <p:nvSpPr>
          <p:cNvPr id="3" name="Slide Number Placeholder 2">
            <a:extLst>
              <a:ext uri="{FF2B5EF4-FFF2-40B4-BE49-F238E27FC236}">
                <a16:creationId xmlns:a16="http://schemas.microsoft.com/office/drawing/2014/main" xmlns="" id="{1646C9AC-5BD1-414F-AD23-725B8A959436}"/>
              </a:ext>
            </a:extLst>
          </p:cNvPr>
          <p:cNvSpPr>
            <a:spLocks noGrp="1"/>
          </p:cNvSpPr>
          <p:nvPr>
            <p:ph type="sldNum" sz="quarter" idx="11"/>
          </p:nvPr>
        </p:nvSpPr>
        <p:spPr/>
        <p:txBody>
          <a:bodyPr/>
          <a:lstStyle/>
          <a:p>
            <a:r>
              <a:rPr lang="nl-NL" dirty="0">
                <a:solidFill>
                  <a:srgbClr val="00339F"/>
                </a:solidFill>
              </a:rPr>
              <a:t> </a:t>
            </a:r>
            <a:fld id="{3521384E-F110-4C19-BBAD-0C19C2FBFA13}" type="datetime1">
              <a:rPr lang="nl-NL" smtClean="0">
                <a:solidFill>
                  <a:srgbClr val="00339F"/>
                </a:solidFill>
              </a:rPr>
              <a:pPr/>
              <a:t>19-4-2018</a:t>
            </a:fld>
            <a:r>
              <a:rPr lang="nl-NL" dirty="0">
                <a:solidFill>
                  <a:srgbClr val="00339F"/>
                </a:solidFill>
              </a:rPr>
              <a:t> | </a:t>
            </a:r>
            <a:fld id="{2DAB09C5-3251-4B47-B002-D03712DC64C3}" type="slidenum">
              <a:rPr lang="nl-NL" smtClean="0">
                <a:solidFill>
                  <a:srgbClr val="00339F"/>
                </a:solidFill>
              </a:rPr>
              <a:pPr/>
              <a:t>10</a:t>
            </a:fld>
            <a:endParaRPr lang="nl-NL" dirty="0">
              <a:solidFill>
                <a:srgbClr val="00339F"/>
              </a:solidFill>
            </a:endParaRPr>
          </a:p>
        </p:txBody>
      </p:sp>
      <p:sp>
        <p:nvSpPr>
          <p:cNvPr id="6" name="Title 5">
            <a:extLst>
              <a:ext uri="{FF2B5EF4-FFF2-40B4-BE49-F238E27FC236}">
                <a16:creationId xmlns:a16="http://schemas.microsoft.com/office/drawing/2014/main" xmlns="" id="{B1655DC9-3780-4F3C-83F5-7B8808B22CFA}"/>
              </a:ext>
            </a:extLst>
          </p:cNvPr>
          <p:cNvSpPr>
            <a:spLocks noGrp="1"/>
          </p:cNvSpPr>
          <p:nvPr>
            <p:ph type="title"/>
          </p:nvPr>
        </p:nvSpPr>
        <p:spPr>
          <a:xfrm>
            <a:off x="548878" y="1381759"/>
            <a:ext cx="2233286" cy="264876"/>
          </a:xfrm>
        </p:spPr>
        <p:txBody>
          <a:bodyPr/>
          <a:lstStyle/>
          <a:p>
            <a:r>
              <a:rPr lang="en-GB" dirty="0"/>
              <a:t>New file format</a:t>
            </a:r>
          </a:p>
        </p:txBody>
      </p:sp>
      <p:sp>
        <p:nvSpPr>
          <p:cNvPr id="7" name="Subtitle 6">
            <a:extLst>
              <a:ext uri="{FF2B5EF4-FFF2-40B4-BE49-F238E27FC236}">
                <a16:creationId xmlns:a16="http://schemas.microsoft.com/office/drawing/2014/main" xmlns="" id="{BFB4E00B-05E6-45D5-AC2B-0D4C79861BA1}"/>
              </a:ext>
            </a:extLst>
          </p:cNvPr>
          <p:cNvSpPr>
            <a:spLocks noGrp="1"/>
          </p:cNvSpPr>
          <p:nvPr>
            <p:ph type="subTitle" idx="1"/>
          </p:nvPr>
        </p:nvSpPr>
        <p:spPr>
          <a:xfrm>
            <a:off x="548879" y="1685363"/>
            <a:ext cx="498855" cy="270065"/>
          </a:xfrm>
        </p:spPr>
        <p:txBody>
          <a:bodyPr/>
          <a:lstStyle/>
          <a:p>
            <a:r>
              <a:rPr lang="en-GB" dirty="0" err="1"/>
              <a:t>obj</a:t>
            </a:r>
            <a:endParaRPr lang="en-GB" dirty="0"/>
          </a:p>
        </p:txBody>
      </p:sp>
      <p:pic>
        <p:nvPicPr>
          <p:cNvPr id="12" name="Presentation Importing an OBJ">
            <a:hlinkClick r:id="" action="ppaction://media"/>
            <a:extLst>
              <a:ext uri="{FF2B5EF4-FFF2-40B4-BE49-F238E27FC236}">
                <a16:creationId xmlns:a16="http://schemas.microsoft.com/office/drawing/2014/main" xmlns="" id="{FD141248-C634-433D-8C9B-B1641955FF0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52062" y="1761101"/>
            <a:ext cx="4439876" cy="3056963"/>
          </a:xfrm>
          <a:prstGeom prst="rect">
            <a:avLst/>
          </a:prstGeom>
        </p:spPr>
      </p:pic>
    </p:spTree>
    <p:extLst>
      <p:ext uri="{BB962C8B-B14F-4D97-AF65-F5344CB8AC3E}">
        <p14:creationId xmlns:p14="http://schemas.microsoft.com/office/powerpoint/2010/main" val="1933321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53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 Box 2"/>
          <p:cNvSpPr txBox="1">
            <a:spLocks noChangeArrowheads="1"/>
          </p:cNvSpPr>
          <p:nvPr/>
        </p:nvSpPr>
        <p:spPr bwMode="auto">
          <a:xfrm>
            <a:off x="465138" y="-144463"/>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spcBef>
                <a:spcPts val="8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gn="ctr"/>
            <a:r>
              <a:rPr lang="en-GB" altLang="en-US" sz="3600" dirty="0" smtClean="0"/>
              <a:t>WP4 Non contract reproduction of cultural heritage objects</a:t>
            </a:r>
          </a:p>
        </p:txBody>
      </p:sp>
      <p:sp>
        <p:nvSpPr>
          <p:cNvPr id="23556" name="Line 3"/>
          <p:cNvSpPr>
            <a:spLocks noChangeShapeType="1"/>
          </p:cNvSpPr>
          <p:nvPr/>
        </p:nvSpPr>
        <p:spPr bwMode="auto">
          <a:xfrm>
            <a:off x="0" y="1000125"/>
            <a:ext cx="9144000" cy="1588"/>
          </a:xfrm>
          <a:prstGeom prst="line">
            <a:avLst/>
          </a:prstGeom>
          <a:noFill/>
          <a:ln w="936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5" name="Rectangle 3"/>
          <p:cNvSpPr>
            <a:spLocks noChangeArrowheads="1"/>
          </p:cNvSpPr>
          <p:nvPr/>
        </p:nvSpPr>
        <p:spPr bwMode="auto">
          <a:xfrm>
            <a:off x="323528" y="1052736"/>
            <a:ext cx="8208963" cy="25182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457200" indent="-457200">
              <a:spcBef>
                <a:spcPts val="800"/>
              </a:spcBef>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32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8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4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lvl="1" eaLnBrk="1" hangingPunct="1">
              <a:buClr>
                <a:srgbClr val="FFFFFF"/>
              </a:buClr>
              <a:buFont typeface="Arial" panose="020B0604020202020204" pitchFamily="34" charset="0"/>
              <a:buChar char="•"/>
            </a:pPr>
            <a:r>
              <a:rPr lang="en-GB" sz="2000" dirty="0" smtClean="0"/>
              <a:t>Task 4.1 </a:t>
            </a:r>
            <a:r>
              <a:rPr lang="en-GB" altLang="en-US" sz="2000" dirty="0" smtClean="0"/>
              <a:t>Evaluation of the virtual reproduction of physical objects </a:t>
            </a:r>
            <a:r>
              <a:rPr lang="en-GB" sz="2000" dirty="0" smtClean="0"/>
              <a:t>(RBINS, 1-12mths)</a:t>
            </a:r>
            <a:endParaRPr lang="en-GB" altLang="en-US" sz="2000" dirty="0" smtClean="0"/>
          </a:p>
          <a:p>
            <a:pPr lvl="1" eaLnBrk="1" hangingPunct="1">
              <a:buClr>
                <a:srgbClr val="FFFFFF"/>
              </a:buClr>
              <a:buFont typeface="Arial" panose="020B0604020202020204" pitchFamily="34" charset="0"/>
              <a:buChar char="•"/>
            </a:pPr>
            <a:r>
              <a:rPr lang="en-GB" sz="2000" dirty="0" smtClean="0"/>
              <a:t>Task 4.2 </a:t>
            </a:r>
            <a:r>
              <a:rPr lang="en-GB" sz="2000" dirty="0"/>
              <a:t>Preparing the 3D models for an easy and accurate </a:t>
            </a:r>
            <a:r>
              <a:rPr lang="en-GB" sz="2000" dirty="0" smtClean="0"/>
              <a:t>3D (RBINS, 6-12mths)</a:t>
            </a:r>
            <a:endParaRPr lang="en-GB" altLang="en-US" sz="2000" dirty="0" smtClean="0"/>
          </a:p>
          <a:p>
            <a:pPr lvl="1" eaLnBrk="1" hangingPunct="1">
              <a:buClr>
                <a:srgbClr val="FFFFFF"/>
              </a:buClr>
              <a:buFont typeface="Arial" panose="020B0604020202020204" pitchFamily="34" charset="0"/>
              <a:buChar char="•"/>
            </a:pPr>
            <a:r>
              <a:rPr lang="en-GB" sz="2000" dirty="0" smtClean="0"/>
              <a:t> Task </a:t>
            </a:r>
            <a:r>
              <a:rPr lang="en-GB" sz="2000" dirty="0"/>
              <a:t>4</a:t>
            </a:r>
            <a:r>
              <a:rPr lang="en-GB" sz="2000" dirty="0" smtClean="0"/>
              <a:t>.3. </a:t>
            </a:r>
            <a:r>
              <a:rPr lang="en-GB" sz="2000" dirty="0"/>
              <a:t>Creation of a digital space network of non-contact moulds </a:t>
            </a:r>
            <a:r>
              <a:rPr lang="en-GB" sz="2000" dirty="0" smtClean="0"/>
              <a:t>(RBINS, 6-18mths)</a:t>
            </a:r>
            <a:endParaRPr lang="en-GB" altLang="en-US" sz="2000" dirty="0" smtClean="0"/>
          </a:p>
          <a:p>
            <a:pPr lvl="1" eaLnBrk="1" hangingPunct="1">
              <a:buClr>
                <a:srgbClr val="FFFFFF"/>
              </a:buClr>
              <a:buFont typeface="Arial" panose="020B0604020202020204" pitchFamily="34" charset="0"/>
              <a:buChar char="•"/>
            </a:pPr>
            <a:endParaRPr lang="en-GB" sz="2000" dirty="0" smtClean="0"/>
          </a:p>
        </p:txBody>
      </p:sp>
    </p:spTree>
    <p:extLst>
      <p:ext uri="{BB962C8B-B14F-4D97-AF65-F5344CB8AC3E}">
        <p14:creationId xmlns:p14="http://schemas.microsoft.com/office/powerpoint/2010/main" val="30132828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 Box 2"/>
          <p:cNvSpPr txBox="1">
            <a:spLocks noChangeArrowheads="1"/>
          </p:cNvSpPr>
          <p:nvPr/>
        </p:nvSpPr>
        <p:spPr bwMode="auto">
          <a:xfrm>
            <a:off x="465138" y="-144463"/>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spcBef>
                <a:spcPts val="8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gn="ctr"/>
            <a:r>
              <a:rPr lang="en-GB" altLang="en-US" sz="3600" dirty="0" smtClean="0"/>
              <a:t>WP4 Non contract reproduction of cultural heritage objects</a:t>
            </a:r>
          </a:p>
        </p:txBody>
      </p:sp>
      <p:sp>
        <p:nvSpPr>
          <p:cNvPr id="23556" name="Line 3"/>
          <p:cNvSpPr>
            <a:spLocks noChangeShapeType="1"/>
          </p:cNvSpPr>
          <p:nvPr/>
        </p:nvSpPr>
        <p:spPr bwMode="auto">
          <a:xfrm>
            <a:off x="0" y="1000125"/>
            <a:ext cx="9144000" cy="1588"/>
          </a:xfrm>
          <a:prstGeom prst="line">
            <a:avLst/>
          </a:prstGeom>
          <a:noFill/>
          <a:ln w="936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5" name="Rectangle 3"/>
          <p:cNvSpPr>
            <a:spLocks noChangeArrowheads="1"/>
          </p:cNvSpPr>
          <p:nvPr/>
        </p:nvSpPr>
        <p:spPr bwMode="auto">
          <a:xfrm>
            <a:off x="323528" y="1052736"/>
            <a:ext cx="8208963" cy="7100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457200" indent="-457200">
              <a:spcBef>
                <a:spcPts val="800"/>
              </a:spcBef>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32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8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4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lvl="1" eaLnBrk="1" hangingPunct="1">
              <a:buClr>
                <a:srgbClr val="FFFFFF"/>
              </a:buClr>
              <a:buFont typeface="Arial" panose="020B0604020202020204" pitchFamily="34" charset="0"/>
              <a:buChar char="•"/>
            </a:pPr>
            <a:r>
              <a:rPr lang="en-GB" sz="2000" dirty="0" smtClean="0"/>
              <a:t>Task 4.1 </a:t>
            </a:r>
            <a:r>
              <a:rPr lang="en-GB" altLang="en-US" sz="2000" dirty="0" smtClean="0"/>
              <a:t>Evaluation of the virtual reproduction of physical objects </a:t>
            </a:r>
            <a:r>
              <a:rPr lang="en-GB" sz="2000" dirty="0" smtClean="0"/>
              <a:t>(RBINS, 1-12mths)</a:t>
            </a:r>
            <a:endParaRPr lang="en-GB" altLang="en-US" sz="2000" dirty="0" smtClean="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6981" y="2060848"/>
            <a:ext cx="5282056" cy="3960440"/>
          </a:xfrm>
          <a:prstGeom prst="rect">
            <a:avLst/>
          </a:prstGeom>
        </p:spPr>
      </p:pic>
      <p:sp>
        <p:nvSpPr>
          <p:cNvPr id="6" name="Rectangle 3"/>
          <p:cNvSpPr>
            <a:spLocks noChangeArrowheads="1"/>
          </p:cNvSpPr>
          <p:nvPr/>
        </p:nvSpPr>
        <p:spPr bwMode="auto">
          <a:xfrm>
            <a:off x="935037" y="6118187"/>
            <a:ext cx="8208963"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457200" indent="-457200">
              <a:spcBef>
                <a:spcPts val="800"/>
              </a:spcBef>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32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8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4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marL="457200" lvl="1" indent="0" eaLnBrk="1" hangingPunct="1">
              <a:buClr>
                <a:srgbClr val="FFFFFF"/>
              </a:buClr>
              <a:buNone/>
            </a:pPr>
            <a:r>
              <a:rPr lang="en-GB" sz="2000" dirty="0" smtClean="0"/>
              <a:t>Currently evaluating 3D printing of skulls –Turkana boy</a:t>
            </a:r>
            <a:endParaRPr lang="en-GB" altLang="en-US" sz="2000" dirty="0" smtClean="0"/>
          </a:p>
        </p:txBody>
      </p:sp>
    </p:spTree>
    <p:extLst>
      <p:ext uri="{BB962C8B-B14F-4D97-AF65-F5344CB8AC3E}">
        <p14:creationId xmlns:p14="http://schemas.microsoft.com/office/powerpoint/2010/main" val="39018364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 Box 2"/>
          <p:cNvSpPr txBox="1">
            <a:spLocks noChangeArrowheads="1"/>
          </p:cNvSpPr>
          <p:nvPr/>
        </p:nvSpPr>
        <p:spPr bwMode="auto">
          <a:xfrm>
            <a:off x="465138" y="-144463"/>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spcBef>
                <a:spcPts val="8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r>
              <a:rPr lang="en-GB" altLang="en-US" sz="3600" dirty="0" smtClean="0"/>
              <a:t>WP5 Creation of  multilingual website based on </a:t>
            </a:r>
            <a:r>
              <a:rPr lang="en-GB" altLang="en-US" sz="3600" dirty="0" err="1" smtClean="0"/>
              <a:t>Neandertals</a:t>
            </a:r>
            <a:endParaRPr lang="en-GB" altLang="en-US" sz="3600" dirty="0"/>
          </a:p>
        </p:txBody>
      </p:sp>
      <p:sp>
        <p:nvSpPr>
          <p:cNvPr id="23556" name="Line 3"/>
          <p:cNvSpPr>
            <a:spLocks noChangeShapeType="1"/>
          </p:cNvSpPr>
          <p:nvPr/>
        </p:nvSpPr>
        <p:spPr bwMode="auto">
          <a:xfrm>
            <a:off x="0" y="1000125"/>
            <a:ext cx="9144000" cy="1588"/>
          </a:xfrm>
          <a:prstGeom prst="line">
            <a:avLst/>
          </a:prstGeom>
          <a:noFill/>
          <a:ln w="936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5" name="Rectangle 3"/>
          <p:cNvSpPr>
            <a:spLocks noChangeArrowheads="1"/>
          </p:cNvSpPr>
          <p:nvPr/>
        </p:nvSpPr>
        <p:spPr bwMode="auto">
          <a:xfrm>
            <a:off x="323528" y="1052736"/>
            <a:ext cx="8208963" cy="5490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457200" indent="-457200">
              <a:spcBef>
                <a:spcPts val="800"/>
              </a:spcBef>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32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8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4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eaLnBrk="1" hangingPunct="1">
              <a:buClr>
                <a:srgbClr val="FFFFFF"/>
              </a:buClr>
              <a:buFont typeface="Arial" panose="020B0604020202020204" pitchFamily="34" charset="0"/>
              <a:buChar char="•"/>
            </a:pPr>
            <a:r>
              <a:rPr lang="en-GB" sz="2400" dirty="0"/>
              <a:t>The aim of this WP is to create an International website based on </a:t>
            </a:r>
            <a:r>
              <a:rPr lang="en-GB" sz="2400" dirty="0" err="1"/>
              <a:t>Neandertals</a:t>
            </a:r>
            <a:r>
              <a:rPr lang="en-GB" sz="2400" dirty="0"/>
              <a:t>. The website will be created by ADIA in conjunction with RBINS and the new state of the art research in </a:t>
            </a:r>
            <a:r>
              <a:rPr lang="en-GB" sz="2400" dirty="0" err="1"/>
              <a:t>Neandertals</a:t>
            </a:r>
            <a:r>
              <a:rPr lang="en-GB" sz="2400" dirty="0"/>
              <a:t> being performed at VUB and ULB will be incorporated into the </a:t>
            </a:r>
            <a:r>
              <a:rPr lang="en-GB" sz="2400" dirty="0" smtClean="0"/>
              <a:t>website</a:t>
            </a:r>
          </a:p>
          <a:p>
            <a:pPr lvl="1" eaLnBrk="1" hangingPunct="1">
              <a:buClr>
                <a:srgbClr val="FFFFFF"/>
              </a:buClr>
              <a:buFont typeface="Arial" panose="020B0604020202020204" pitchFamily="34" charset="0"/>
              <a:buChar char="•"/>
            </a:pPr>
            <a:r>
              <a:rPr lang="en-GB" altLang="en-US" sz="2000" dirty="0" smtClean="0"/>
              <a:t>Task 5.1 Content of the website (ADIA, 1-6mths)</a:t>
            </a:r>
          </a:p>
          <a:p>
            <a:pPr lvl="1" eaLnBrk="1" hangingPunct="1">
              <a:buClr>
                <a:srgbClr val="FFFFFF"/>
              </a:buClr>
              <a:buFont typeface="Arial" panose="020B0604020202020204" pitchFamily="34" charset="0"/>
              <a:buChar char="•"/>
            </a:pPr>
            <a:r>
              <a:rPr lang="en-GB" altLang="en-US" sz="2000" dirty="0" smtClean="0"/>
              <a:t>Task 5.2 Scenario (ADIA, 1-6mths)</a:t>
            </a:r>
          </a:p>
          <a:p>
            <a:pPr lvl="1" eaLnBrk="1" hangingPunct="1">
              <a:buClr>
                <a:srgbClr val="FFFFFF"/>
              </a:buClr>
              <a:buFont typeface="Arial" panose="020B0604020202020204" pitchFamily="34" charset="0"/>
              <a:buChar char="•"/>
            </a:pPr>
            <a:r>
              <a:rPr lang="en-GB" altLang="en-US" sz="2000" dirty="0" smtClean="0"/>
              <a:t>Task 5.3 Text writing and collection of documents (ADIA, 1-6mths)</a:t>
            </a:r>
          </a:p>
          <a:p>
            <a:pPr lvl="1" eaLnBrk="1" hangingPunct="1">
              <a:buClr>
                <a:srgbClr val="FFFFFF"/>
              </a:buClr>
              <a:buFont typeface="Arial" panose="020B0604020202020204" pitchFamily="34" charset="0"/>
              <a:buChar char="•"/>
            </a:pPr>
            <a:r>
              <a:rPr lang="en-GB" altLang="en-US" sz="2000" dirty="0" smtClean="0"/>
              <a:t>Task 5.4 Creation and design of the website (ADIA, 6-24mths)</a:t>
            </a:r>
          </a:p>
          <a:p>
            <a:pPr lvl="1" eaLnBrk="1" hangingPunct="1">
              <a:buClr>
                <a:srgbClr val="FFFFFF"/>
              </a:buClr>
              <a:buFont typeface="Arial" panose="020B0604020202020204" pitchFamily="34" charset="0"/>
              <a:buChar char="•"/>
            </a:pPr>
            <a:r>
              <a:rPr lang="en-GB" altLang="en-US" sz="2000" dirty="0" smtClean="0"/>
              <a:t>Task 5.5 Upload and integration of the 3D models and animation on </a:t>
            </a:r>
            <a:r>
              <a:rPr lang="en-GB" altLang="en-US" sz="2000" dirty="0" err="1" smtClean="0"/>
              <a:t>Sketchfab</a:t>
            </a:r>
            <a:r>
              <a:rPr lang="en-GB" altLang="en-US" sz="2000" dirty="0" smtClean="0"/>
              <a:t> platform (ADIA, 6-12mths)</a:t>
            </a:r>
          </a:p>
          <a:p>
            <a:pPr lvl="1" eaLnBrk="1" hangingPunct="1">
              <a:buClr>
                <a:srgbClr val="FFFFFF"/>
              </a:buClr>
              <a:buFont typeface="Arial" panose="020B0604020202020204" pitchFamily="34" charset="0"/>
              <a:buChar char="•"/>
            </a:pPr>
            <a:r>
              <a:rPr lang="en-GB" altLang="en-US" sz="2000" dirty="0" smtClean="0"/>
              <a:t>Task 5.6 Testing of the rendering and interactions (ADIA, 18-24mths)</a:t>
            </a:r>
          </a:p>
          <a:p>
            <a:pPr lvl="1" eaLnBrk="1" hangingPunct="1">
              <a:buClr>
                <a:srgbClr val="FFFFFF"/>
              </a:buClr>
              <a:buFont typeface="Arial" panose="020B0604020202020204" pitchFamily="34" charset="0"/>
              <a:buChar char="•"/>
            </a:pPr>
            <a:r>
              <a:rPr lang="en-GB" altLang="en-US" sz="2000" dirty="0" smtClean="0"/>
              <a:t>Task 5.7 Translation in Dutch and English (ADIA, 18-24mths)</a:t>
            </a:r>
          </a:p>
          <a:p>
            <a:pPr marL="457200" lvl="1" indent="0" eaLnBrk="1" hangingPunct="1">
              <a:buClr>
                <a:srgbClr val="FFFFFF"/>
              </a:buClr>
              <a:buNone/>
            </a:pPr>
            <a:endParaRPr lang="en-GB" altLang="en-US" sz="2400" dirty="0"/>
          </a:p>
        </p:txBody>
      </p:sp>
    </p:spTree>
    <p:extLst>
      <p:ext uri="{BB962C8B-B14F-4D97-AF65-F5344CB8AC3E}">
        <p14:creationId xmlns:p14="http://schemas.microsoft.com/office/powerpoint/2010/main" val="35409084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2"/>
          <p:cNvSpPr txBox="1">
            <a:spLocks noChangeArrowheads="1"/>
          </p:cNvSpPr>
          <p:nvPr/>
        </p:nvSpPr>
        <p:spPr bwMode="auto">
          <a:xfrm>
            <a:off x="420688" y="-42863"/>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spcBef>
                <a:spcPts val="8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r>
              <a:rPr lang="en-GB" altLang="en-US" sz="3600" dirty="0" smtClean="0">
                <a:solidFill>
                  <a:srgbClr val="FFFF00"/>
                </a:solidFill>
              </a:rPr>
              <a:t>WP5 : Create </a:t>
            </a:r>
            <a:r>
              <a:rPr lang="en-GB" altLang="en-US" sz="3600" dirty="0">
                <a:solidFill>
                  <a:srgbClr val="FFFF00"/>
                </a:solidFill>
              </a:rPr>
              <a:t>interactive website</a:t>
            </a:r>
            <a:endParaRPr lang="en-GB" altLang="en-US" sz="3600" dirty="0"/>
          </a:p>
        </p:txBody>
      </p:sp>
      <p:sp>
        <p:nvSpPr>
          <p:cNvPr id="78851" name="Line 3"/>
          <p:cNvSpPr>
            <a:spLocks noChangeShapeType="1"/>
          </p:cNvSpPr>
          <p:nvPr/>
        </p:nvSpPr>
        <p:spPr bwMode="auto">
          <a:xfrm>
            <a:off x="0" y="1000125"/>
            <a:ext cx="9144000" cy="1588"/>
          </a:xfrm>
          <a:prstGeom prst="line">
            <a:avLst/>
          </a:prstGeom>
          <a:noFill/>
          <a:ln w="936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GB"/>
          </a:p>
        </p:txBody>
      </p:sp>
      <p:pic>
        <p:nvPicPr>
          <p:cNvPr id="4" name="Websiteexample-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83768" y="1207335"/>
            <a:ext cx="5309270" cy="5650664"/>
          </a:xfrm>
          <a:prstGeom prst="rect">
            <a:avLst/>
          </a:prstGeom>
        </p:spPr>
      </p:pic>
    </p:spTree>
    <p:extLst>
      <p:ext uri="{BB962C8B-B14F-4D97-AF65-F5344CB8AC3E}">
        <p14:creationId xmlns:p14="http://schemas.microsoft.com/office/powerpoint/2010/main" val="1757176057"/>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 Box 2"/>
          <p:cNvSpPr txBox="1">
            <a:spLocks noChangeArrowheads="1"/>
          </p:cNvSpPr>
          <p:nvPr/>
        </p:nvSpPr>
        <p:spPr bwMode="auto">
          <a:xfrm>
            <a:off x="465138" y="-144463"/>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spcBef>
                <a:spcPts val="8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r>
              <a:rPr lang="en-GB" altLang="en-US" sz="3600" dirty="0" smtClean="0"/>
              <a:t>WP6 Creation of a Neandertal Avatar based game</a:t>
            </a:r>
          </a:p>
        </p:txBody>
      </p:sp>
      <p:sp>
        <p:nvSpPr>
          <p:cNvPr id="23556" name="Line 3"/>
          <p:cNvSpPr>
            <a:spLocks noChangeShapeType="1"/>
          </p:cNvSpPr>
          <p:nvPr/>
        </p:nvSpPr>
        <p:spPr bwMode="auto">
          <a:xfrm>
            <a:off x="0" y="1000125"/>
            <a:ext cx="9144000" cy="1588"/>
          </a:xfrm>
          <a:prstGeom prst="line">
            <a:avLst/>
          </a:prstGeom>
          <a:noFill/>
          <a:ln w="936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5" name="Rectangle 3"/>
          <p:cNvSpPr>
            <a:spLocks noChangeArrowheads="1"/>
          </p:cNvSpPr>
          <p:nvPr/>
        </p:nvSpPr>
        <p:spPr bwMode="auto">
          <a:xfrm>
            <a:off x="323528" y="1052736"/>
            <a:ext cx="8208963" cy="57216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457200" indent="-457200">
              <a:spcBef>
                <a:spcPts val="800"/>
              </a:spcBef>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32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8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4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eaLnBrk="1" hangingPunct="1">
              <a:buClr>
                <a:srgbClr val="FFFFFF"/>
              </a:buClr>
              <a:buFont typeface="Arial" panose="020B0604020202020204" pitchFamily="34" charset="0"/>
              <a:buChar char="•"/>
            </a:pPr>
            <a:r>
              <a:rPr lang="en-GB" sz="2400" dirty="0"/>
              <a:t>The aim of this WP is to create a Neandertal Avatar based on the Spy II skeleton and to use that avatar in computer games for both educational purposes for school children taking part in the animations by ADIA and for use in serious gaming. The avatar will also be used in the project website</a:t>
            </a:r>
            <a:r>
              <a:rPr lang="en-GB" sz="2400" dirty="0" smtClean="0"/>
              <a:t>.</a:t>
            </a:r>
          </a:p>
          <a:p>
            <a:pPr lvl="1" eaLnBrk="1" hangingPunct="1">
              <a:buClr>
                <a:srgbClr val="FFFFFF"/>
              </a:buClr>
              <a:buFont typeface="Arial" panose="020B0604020202020204" pitchFamily="34" charset="0"/>
              <a:buChar char="•"/>
            </a:pPr>
            <a:r>
              <a:rPr lang="en-GB" sz="2000" dirty="0" smtClean="0"/>
              <a:t>Task 6.1. </a:t>
            </a:r>
            <a:r>
              <a:rPr lang="en-GB" sz="2000" dirty="0"/>
              <a:t>Preparation of the reconstructed skeleton </a:t>
            </a:r>
            <a:r>
              <a:rPr lang="en-GB" altLang="en-US" sz="2000" dirty="0" smtClean="0"/>
              <a:t>(VUB, 6-12mths)</a:t>
            </a:r>
            <a:endParaRPr lang="en-GB" sz="2000" dirty="0" smtClean="0"/>
          </a:p>
          <a:p>
            <a:pPr lvl="1" eaLnBrk="1" hangingPunct="1">
              <a:buClr>
                <a:srgbClr val="FFFFFF"/>
              </a:buClr>
              <a:buFont typeface="Arial" panose="020B0604020202020204" pitchFamily="34" charset="0"/>
              <a:buChar char="•"/>
            </a:pPr>
            <a:r>
              <a:rPr lang="en-GB" sz="2000" dirty="0" smtClean="0"/>
              <a:t>Task 6.2. </a:t>
            </a:r>
            <a:r>
              <a:rPr lang="en-GB" sz="2000" dirty="0"/>
              <a:t>Identification of gaming scenarios for specific age groups for educational purposes </a:t>
            </a:r>
            <a:r>
              <a:rPr lang="en-GB" altLang="en-US" sz="2000" dirty="0" smtClean="0"/>
              <a:t>(ADIA, 12-18mths)</a:t>
            </a:r>
            <a:endParaRPr lang="en-GB" sz="2000" dirty="0" smtClean="0"/>
          </a:p>
          <a:p>
            <a:pPr lvl="1" eaLnBrk="1" hangingPunct="1">
              <a:buClr>
                <a:srgbClr val="FFFFFF"/>
              </a:buClr>
              <a:buFont typeface="Arial" panose="020B0604020202020204" pitchFamily="34" charset="0"/>
              <a:buChar char="•"/>
            </a:pPr>
            <a:r>
              <a:rPr lang="en-GB" sz="2000" dirty="0" smtClean="0"/>
              <a:t>Task 6.3 </a:t>
            </a:r>
            <a:r>
              <a:rPr lang="en-GB" sz="2000" dirty="0"/>
              <a:t>Analysis which existing serious games to use for the developed Neandertal avatar </a:t>
            </a:r>
            <a:r>
              <a:rPr lang="en-GB" sz="2000" dirty="0" smtClean="0"/>
              <a:t> </a:t>
            </a:r>
            <a:r>
              <a:rPr lang="en-GB" altLang="en-US" sz="2000" dirty="0" smtClean="0"/>
              <a:t>(RBINS, 12-18mths)</a:t>
            </a:r>
            <a:endParaRPr lang="en-GB" sz="2000" dirty="0" smtClean="0"/>
          </a:p>
          <a:p>
            <a:pPr lvl="1" eaLnBrk="1" hangingPunct="1">
              <a:buClr>
                <a:srgbClr val="FFFFFF"/>
              </a:buClr>
              <a:buFont typeface="Arial" panose="020B0604020202020204" pitchFamily="34" charset="0"/>
              <a:buChar char="•"/>
            </a:pPr>
            <a:r>
              <a:rPr lang="en-GB" sz="2000" dirty="0" smtClean="0"/>
              <a:t>Task </a:t>
            </a:r>
            <a:r>
              <a:rPr lang="en-GB" sz="2000" dirty="0"/>
              <a:t>6.4 Development of tablet games </a:t>
            </a:r>
            <a:r>
              <a:rPr lang="en-GB" altLang="en-US" sz="2000" dirty="0" smtClean="0"/>
              <a:t>(VUB, 18-24mths)</a:t>
            </a:r>
            <a:endParaRPr lang="en-GB" sz="2000" dirty="0" smtClean="0"/>
          </a:p>
          <a:p>
            <a:pPr lvl="1" eaLnBrk="1" hangingPunct="1">
              <a:buClr>
                <a:srgbClr val="FFFFFF"/>
              </a:buClr>
              <a:buFont typeface="Arial" panose="020B0604020202020204" pitchFamily="34" charset="0"/>
              <a:buChar char="•"/>
            </a:pPr>
            <a:r>
              <a:rPr lang="en-GB" sz="2000" dirty="0" smtClean="0"/>
              <a:t>Task </a:t>
            </a:r>
            <a:r>
              <a:rPr lang="en-GB" sz="2000" dirty="0"/>
              <a:t>6.5 Incorporation of the 3D models into rehabilitation games </a:t>
            </a:r>
            <a:r>
              <a:rPr lang="en-GB" altLang="en-US" sz="2000" dirty="0" smtClean="0"/>
              <a:t>(VUB, 18-24mths)</a:t>
            </a:r>
            <a:endParaRPr lang="en-GB" sz="2000" dirty="0" smtClean="0"/>
          </a:p>
          <a:p>
            <a:pPr lvl="1" eaLnBrk="1" hangingPunct="1">
              <a:buClr>
                <a:srgbClr val="FFFFFF"/>
              </a:buClr>
              <a:buFont typeface="Arial" panose="020B0604020202020204" pitchFamily="34" charset="0"/>
              <a:buChar char="•"/>
            </a:pPr>
            <a:r>
              <a:rPr lang="en-GB" sz="2000" dirty="0" smtClean="0"/>
              <a:t>Task </a:t>
            </a:r>
            <a:r>
              <a:rPr lang="en-GB" sz="2000" dirty="0"/>
              <a:t>6.6 Game evaluation </a:t>
            </a:r>
            <a:r>
              <a:rPr lang="en-GB" altLang="en-US" sz="2000" dirty="0" smtClean="0"/>
              <a:t>(ADIA, 18-24mths)</a:t>
            </a:r>
            <a:endParaRPr lang="en-GB" sz="2000" dirty="0"/>
          </a:p>
          <a:p>
            <a:pPr eaLnBrk="1" hangingPunct="1">
              <a:buClr>
                <a:srgbClr val="FFFFFF"/>
              </a:buClr>
              <a:buFont typeface="Arial" panose="020B0604020202020204" pitchFamily="34" charset="0"/>
              <a:buChar char="•"/>
            </a:pPr>
            <a:endParaRPr lang="en-GB" altLang="en-US" sz="2400" dirty="0"/>
          </a:p>
        </p:txBody>
      </p:sp>
    </p:spTree>
    <p:extLst>
      <p:ext uri="{BB962C8B-B14F-4D97-AF65-F5344CB8AC3E}">
        <p14:creationId xmlns:p14="http://schemas.microsoft.com/office/powerpoint/2010/main" val="41055326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1"/>
          <p:cNvSpPr txBox="1">
            <a:spLocks noChangeArrowheads="1"/>
          </p:cNvSpPr>
          <p:nvPr/>
        </p:nvSpPr>
        <p:spPr bwMode="auto">
          <a:xfrm>
            <a:off x="223838" y="1412776"/>
            <a:ext cx="5572298"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2900" indent="-341313">
              <a:spcBef>
                <a:spcPts val="800"/>
              </a:spcBef>
              <a:buClr>
                <a:srgbClr val="000000"/>
              </a:buClr>
              <a:buSzPct val="100000"/>
              <a:buFont typeface="Times New Roman" panose="02020603050405020304" pitchFamily="18"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32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8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eaLnBrk="1" hangingPunct="1">
              <a:buClrTx/>
              <a:buFontTx/>
              <a:buNone/>
            </a:pPr>
            <a:endParaRPr lang="en-US" altLang="en-US" sz="2000">
              <a:solidFill>
                <a:srgbClr val="FF0000"/>
              </a:solidFill>
            </a:endParaRPr>
          </a:p>
          <a:p>
            <a:pPr algn="just"/>
            <a:r>
              <a:rPr lang="en-GB" altLang="en-US" sz="2800" b="1"/>
              <a:t> </a:t>
            </a:r>
            <a:endParaRPr lang="en-GB" altLang="en-US" sz="2800"/>
          </a:p>
        </p:txBody>
      </p:sp>
      <p:sp>
        <p:nvSpPr>
          <p:cNvPr id="68611" name="Text Box 2"/>
          <p:cNvSpPr txBox="1">
            <a:spLocks noChangeArrowheads="1"/>
          </p:cNvSpPr>
          <p:nvPr/>
        </p:nvSpPr>
        <p:spPr bwMode="auto">
          <a:xfrm>
            <a:off x="465138" y="-144463"/>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spcBef>
                <a:spcPts val="8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gn="ctr" eaLnBrk="1" hangingPunct="1">
              <a:spcBef>
                <a:spcPct val="0"/>
              </a:spcBef>
              <a:buClrTx/>
              <a:buFontTx/>
              <a:buNone/>
            </a:pPr>
            <a:r>
              <a:rPr lang="fr-BE" altLang="en-US" sz="3600" dirty="0" smtClean="0"/>
              <a:t>WP6 .</a:t>
            </a:r>
            <a:r>
              <a:rPr lang="fr-BE" altLang="en-US" sz="3600" dirty="0" err="1" smtClean="0"/>
              <a:t>Task</a:t>
            </a:r>
            <a:r>
              <a:rPr lang="fr-BE" altLang="en-US" sz="3600" dirty="0" smtClean="0"/>
              <a:t> 6.1</a:t>
            </a:r>
            <a:endParaRPr lang="en-US" altLang="en-US" sz="3600" dirty="0"/>
          </a:p>
        </p:txBody>
      </p:sp>
      <p:sp>
        <p:nvSpPr>
          <p:cNvPr id="68612" name="Line 3"/>
          <p:cNvSpPr>
            <a:spLocks noChangeShapeType="1"/>
          </p:cNvSpPr>
          <p:nvPr/>
        </p:nvSpPr>
        <p:spPr bwMode="auto">
          <a:xfrm>
            <a:off x="0" y="1000125"/>
            <a:ext cx="9144000" cy="1588"/>
          </a:xfrm>
          <a:prstGeom prst="line">
            <a:avLst/>
          </a:prstGeom>
          <a:noFill/>
          <a:ln w="936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GB"/>
          </a:p>
        </p:txBody>
      </p:sp>
      <p:pic>
        <p:nvPicPr>
          <p:cNvPr id="6861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313" y="1964581"/>
            <a:ext cx="2520950" cy="308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848" y="2136825"/>
            <a:ext cx="2449513"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5" name="Rectangle 1"/>
          <p:cNvSpPr>
            <a:spLocks noChangeArrowheads="1"/>
          </p:cNvSpPr>
          <p:nvPr/>
        </p:nvSpPr>
        <p:spPr bwMode="auto">
          <a:xfrm>
            <a:off x="3203848" y="5251401"/>
            <a:ext cx="24320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en-US" dirty="0"/>
              <a:t>Model of Spy II avatar in raw format (printed in wood and displayed in RBINS</a:t>
            </a:r>
            <a:endParaRPr lang="en-GB" altLang="en-US" dirty="0"/>
          </a:p>
        </p:txBody>
      </p:sp>
      <p:sp>
        <p:nvSpPr>
          <p:cNvPr id="68616" name="Rectangle 1"/>
          <p:cNvSpPr>
            <a:spLocks noChangeArrowheads="1"/>
          </p:cNvSpPr>
          <p:nvPr/>
        </p:nvSpPr>
        <p:spPr bwMode="auto">
          <a:xfrm>
            <a:off x="539552" y="5090683"/>
            <a:ext cx="2432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en-US" dirty="0"/>
              <a:t>Spy II 3D model</a:t>
            </a:r>
            <a:endParaRPr lang="en-GB" altLang="en-US" dirty="0"/>
          </a:p>
        </p:txBody>
      </p:sp>
      <p:sp>
        <p:nvSpPr>
          <p:cNvPr id="9" name="Rectangle 3"/>
          <p:cNvSpPr>
            <a:spLocks noChangeArrowheads="1"/>
          </p:cNvSpPr>
          <p:nvPr/>
        </p:nvSpPr>
        <p:spPr bwMode="auto">
          <a:xfrm>
            <a:off x="323850" y="1035050"/>
            <a:ext cx="8732838" cy="1284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457200" indent="-457200" eaLnBrk="0" hangingPunct="0">
              <a:spcBef>
                <a:spcPts val="800"/>
              </a:spcBef>
              <a:buClr>
                <a:srgbClr val="000000"/>
              </a:buClr>
              <a:buSzPct val="100000"/>
              <a:buFont typeface="Times New Roman"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3200">
                <a:solidFill>
                  <a:srgbClr val="FFFFFF"/>
                </a:solidFill>
                <a:latin typeface="Calibri" pitchFamily="34" charset="0"/>
                <a:ea typeface="Lucida Sans Unicode" pitchFamily="34" charset="0"/>
                <a:cs typeface="Lucida Sans Unicode" pitchFamily="34" charset="0"/>
              </a:defRPr>
            </a:lvl1pPr>
            <a:lvl2pPr eaLnBrk="0" hangingPunct="0">
              <a:spcBef>
                <a:spcPts val="700"/>
              </a:spcBef>
              <a:buClr>
                <a:srgbClr val="000000"/>
              </a:buClr>
              <a:buSzPct val="100000"/>
              <a:buFont typeface="Times New Roman"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800">
                <a:solidFill>
                  <a:srgbClr val="FFFFFF"/>
                </a:solidFill>
                <a:latin typeface="Calibri" pitchFamily="34" charset="0"/>
                <a:ea typeface="Lucida Sans Unicode" pitchFamily="34" charset="0"/>
                <a:cs typeface="Lucida Sans Unicode" pitchFamily="34" charset="0"/>
              </a:defRPr>
            </a:lvl2pPr>
            <a:lvl3pPr eaLnBrk="0" hangingPunct="0">
              <a:spcBef>
                <a:spcPts val="600"/>
              </a:spcBef>
              <a:buClr>
                <a:srgbClr val="000000"/>
              </a:buClr>
              <a:buSzPct val="100000"/>
              <a:buFont typeface="Times New Roman"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400">
                <a:solidFill>
                  <a:srgbClr val="FFFFFF"/>
                </a:solidFill>
                <a:latin typeface="Calibri" pitchFamily="34" charset="0"/>
                <a:ea typeface="Lucida Sans Unicode" pitchFamily="34" charset="0"/>
                <a:cs typeface="Lucida Sans Unicode" pitchFamily="34" charset="0"/>
              </a:defRPr>
            </a:lvl3pPr>
            <a:lvl4pPr eaLnBrk="0" hangingPunct="0">
              <a:spcBef>
                <a:spcPts val="500"/>
              </a:spcBef>
              <a:buClr>
                <a:srgbClr val="000000"/>
              </a:buClr>
              <a:buSzPct val="100000"/>
              <a:buFont typeface="Times New Roman"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FFFFFF"/>
                </a:solidFill>
                <a:latin typeface="Calibri" pitchFamily="34" charset="0"/>
                <a:ea typeface="Lucida Sans Unicode" pitchFamily="34" charset="0"/>
                <a:cs typeface="Lucida Sans Unicode" pitchFamily="34" charset="0"/>
              </a:defRPr>
            </a:lvl4pPr>
            <a:lvl5pPr eaLnBrk="0" hangingPunct="0">
              <a:spcBef>
                <a:spcPts val="500"/>
              </a:spcBef>
              <a:buClr>
                <a:srgbClr val="000000"/>
              </a:buClr>
              <a:buSzPct val="100000"/>
              <a:buFont typeface="Times New Roman"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FFFFFF"/>
                </a:solidFill>
                <a:latin typeface="Calibri" pitchFamily="34" charset="0"/>
                <a:ea typeface="Lucida Sans Unicode" pitchFamily="34" charset="0"/>
                <a:cs typeface="Lucida Sans Unicode" pitchFamily="34" charset="0"/>
              </a:defRPr>
            </a:lvl5pPr>
            <a:lvl6pPr marL="2514600" indent="-228600" defTabSz="449263" eaLnBrk="0" fontAlgn="base" hangingPunct="0">
              <a:spcBef>
                <a:spcPts val="500"/>
              </a:spcBef>
              <a:spcAft>
                <a:spcPct val="0"/>
              </a:spcAft>
              <a:buClr>
                <a:srgbClr val="000000"/>
              </a:buClr>
              <a:buSzPct val="100000"/>
              <a:buFont typeface="Times New Roman"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FFFFFF"/>
                </a:solidFill>
                <a:latin typeface="Calibri" pitchFamily="34" charset="0"/>
                <a:ea typeface="Lucida Sans Unicode" pitchFamily="34" charset="0"/>
                <a:cs typeface="Lucida Sans Unicode" pitchFamily="34" charset="0"/>
              </a:defRPr>
            </a:lvl6pPr>
            <a:lvl7pPr marL="2971800" indent="-228600" defTabSz="449263" eaLnBrk="0" fontAlgn="base" hangingPunct="0">
              <a:spcBef>
                <a:spcPts val="500"/>
              </a:spcBef>
              <a:spcAft>
                <a:spcPct val="0"/>
              </a:spcAft>
              <a:buClr>
                <a:srgbClr val="000000"/>
              </a:buClr>
              <a:buSzPct val="100000"/>
              <a:buFont typeface="Times New Roman"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FFFFFF"/>
                </a:solidFill>
                <a:latin typeface="Calibri" pitchFamily="34" charset="0"/>
                <a:ea typeface="Lucida Sans Unicode" pitchFamily="34" charset="0"/>
                <a:cs typeface="Lucida Sans Unicode" pitchFamily="34" charset="0"/>
              </a:defRPr>
            </a:lvl7pPr>
            <a:lvl8pPr marL="3429000" indent="-228600" defTabSz="449263" eaLnBrk="0" fontAlgn="base" hangingPunct="0">
              <a:spcBef>
                <a:spcPts val="500"/>
              </a:spcBef>
              <a:spcAft>
                <a:spcPct val="0"/>
              </a:spcAft>
              <a:buClr>
                <a:srgbClr val="000000"/>
              </a:buClr>
              <a:buSzPct val="100000"/>
              <a:buFont typeface="Times New Roman"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FFFFFF"/>
                </a:solidFill>
                <a:latin typeface="Calibri" pitchFamily="34" charset="0"/>
                <a:ea typeface="Lucida Sans Unicode" pitchFamily="34" charset="0"/>
                <a:cs typeface="Lucida Sans Unicode" pitchFamily="34" charset="0"/>
              </a:defRPr>
            </a:lvl8pPr>
            <a:lvl9pPr marL="3886200" indent="-228600" defTabSz="449263" eaLnBrk="0" fontAlgn="base" hangingPunct="0">
              <a:spcBef>
                <a:spcPts val="500"/>
              </a:spcBef>
              <a:spcAft>
                <a:spcPct val="0"/>
              </a:spcAft>
              <a:buClr>
                <a:srgbClr val="000000"/>
              </a:buClr>
              <a:buSzPct val="100000"/>
              <a:buFont typeface="Times New Roman"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FFFFFF"/>
                </a:solidFill>
                <a:latin typeface="Calibri" pitchFamily="34" charset="0"/>
                <a:ea typeface="Lucida Sans Unicode" pitchFamily="34" charset="0"/>
                <a:cs typeface="Lucida Sans Unicode" pitchFamily="34" charset="0"/>
              </a:defRPr>
            </a:lvl9pPr>
          </a:lstStyle>
          <a:p>
            <a:pPr marL="0" indent="0" eaLnBrk="1" hangingPunct="1">
              <a:buClr>
                <a:srgbClr val="FFFFFF"/>
              </a:buClr>
              <a:buFont typeface="Times New Roman" pitchFamily="18" charset="0"/>
              <a:buNone/>
              <a:defRPr/>
            </a:pPr>
            <a:r>
              <a:rPr lang="en-GB" altLang="en-US" sz="2400" dirty="0" smtClean="0">
                <a:solidFill>
                  <a:schemeClr val="bg1"/>
                </a:solidFill>
                <a:latin typeface="+mn-lt"/>
              </a:rPr>
              <a:t>Creation of an avatar</a:t>
            </a:r>
          </a:p>
          <a:p>
            <a:pPr eaLnBrk="1" hangingPunct="1">
              <a:buClr>
                <a:srgbClr val="FFFFFF"/>
              </a:buClr>
              <a:buFont typeface="Arial" charset="0"/>
              <a:buChar char="•"/>
              <a:defRPr/>
            </a:pPr>
            <a:r>
              <a:rPr lang="en-GB" altLang="en-US" sz="2000" dirty="0" smtClean="0">
                <a:latin typeface="Arial" charset="0"/>
              </a:rPr>
              <a:t>Pre-existing avatar in RBINS</a:t>
            </a:r>
          </a:p>
          <a:p>
            <a:pPr eaLnBrk="1" hangingPunct="1">
              <a:buClr>
                <a:srgbClr val="FFFFFF"/>
              </a:buClr>
              <a:buFont typeface="Arial" charset="0"/>
              <a:buChar char="•"/>
              <a:defRPr/>
            </a:pPr>
            <a:endParaRPr lang="en-US" altLang="en-US" sz="2000" dirty="0" smtClean="0"/>
          </a:p>
        </p:txBody>
      </p:sp>
      <p:sp>
        <p:nvSpPr>
          <p:cNvPr id="10" name="Rectangle 3"/>
          <p:cNvSpPr>
            <a:spLocks noChangeArrowheads="1"/>
          </p:cNvSpPr>
          <p:nvPr/>
        </p:nvSpPr>
        <p:spPr bwMode="auto">
          <a:xfrm>
            <a:off x="5896148" y="1035050"/>
            <a:ext cx="3242357" cy="52241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marL="457200" indent="-457200" eaLnBrk="0" hangingPunct="0">
              <a:spcBef>
                <a:spcPts val="800"/>
              </a:spcBef>
              <a:buClr>
                <a:srgbClr val="000000"/>
              </a:buClr>
              <a:buSzPct val="100000"/>
              <a:buFont typeface="Times New Roman"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3200">
                <a:solidFill>
                  <a:srgbClr val="FFFFFF"/>
                </a:solidFill>
                <a:latin typeface="Calibri" pitchFamily="34" charset="0"/>
                <a:ea typeface="Lucida Sans Unicode" pitchFamily="34" charset="0"/>
                <a:cs typeface="Lucida Sans Unicode" pitchFamily="34" charset="0"/>
              </a:defRPr>
            </a:lvl1pPr>
            <a:lvl2pPr eaLnBrk="0" hangingPunct="0">
              <a:spcBef>
                <a:spcPts val="700"/>
              </a:spcBef>
              <a:buClr>
                <a:srgbClr val="000000"/>
              </a:buClr>
              <a:buSzPct val="100000"/>
              <a:buFont typeface="Times New Roman"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800">
                <a:solidFill>
                  <a:srgbClr val="FFFFFF"/>
                </a:solidFill>
                <a:latin typeface="Calibri" pitchFamily="34" charset="0"/>
                <a:ea typeface="Lucida Sans Unicode" pitchFamily="34" charset="0"/>
                <a:cs typeface="Lucida Sans Unicode" pitchFamily="34" charset="0"/>
              </a:defRPr>
            </a:lvl2pPr>
            <a:lvl3pPr eaLnBrk="0" hangingPunct="0">
              <a:spcBef>
                <a:spcPts val="600"/>
              </a:spcBef>
              <a:buClr>
                <a:srgbClr val="000000"/>
              </a:buClr>
              <a:buSzPct val="100000"/>
              <a:buFont typeface="Times New Roman"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400">
                <a:solidFill>
                  <a:srgbClr val="FFFFFF"/>
                </a:solidFill>
                <a:latin typeface="Calibri" pitchFamily="34" charset="0"/>
                <a:ea typeface="Lucida Sans Unicode" pitchFamily="34" charset="0"/>
                <a:cs typeface="Lucida Sans Unicode" pitchFamily="34" charset="0"/>
              </a:defRPr>
            </a:lvl3pPr>
            <a:lvl4pPr eaLnBrk="0" hangingPunct="0">
              <a:spcBef>
                <a:spcPts val="500"/>
              </a:spcBef>
              <a:buClr>
                <a:srgbClr val="000000"/>
              </a:buClr>
              <a:buSzPct val="100000"/>
              <a:buFont typeface="Times New Roman"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FFFFFF"/>
                </a:solidFill>
                <a:latin typeface="Calibri" pitchFamily="34" charset="0"/>
                <a:ea typeface="Lucida Sans Unicode" pitchFamily="34" charset="0"/>
                <a:cs typeface="Lucida Sans Unicode" pitchFamily="34" charset="0"/>
              </a:defRPr>
            </a:lvl4pPr>
            <a:lvl5pPr eaLnBrk="0" hangingPunct="0">
              <a:spcBef>
                <a:spcPts val="500"/>
              </a:spcBef>
              <a:buClr>
                <a:srgbClr val="000000"/>
              </a:buClr>
              <a:buSzPct val="100000"/>
              <a:buFont typeface="Times New Roman"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FFFFFF"/>
                </a:solidFill>
                <a:latin typeface="Calibri" pitchFamily="34" charset="0"/>
                <a:ea typeface="Lucida Sans Unicode" pitchFamily="34" charset="0"/>
                <a:cs typeface="Lucida Sans Unicode" pitchFamily="34" charset="0"/>
              </a:defRPr>
            </a:lvl5pPr>
            <a:lvl6pPr marL="2514600" indent="-228600" defTabSz="449263" eaLnBrk="0" fontAlgn="base" hangingPunct="0">
              <a:spcBef>
                <a:spcPts val="500"/>
              </a:spcBef>
              <a:spcAft>
                <a:spcPct val="0"/>
              </a:spcAft>
              <a:buClr>
                <a:srgbClr val="000000"/>
              </a:buClr>
              <a:buSzPct val="100000"/>
              <a:buFont typeface="Times New Roman"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FFFFFF"/>
                </a:solidFill>
                <a:latin typeface="Calibri" pitchFamily="34" charset="0"/>
                <a:ea typeface="Lucida Sans Unicode" pitchFamily="34" charset="0"/>
                <a:cs typeface="Lucida Sans Unicode" pitchFamily="34" charset="0"/>
              </a:defRPr>
            </a:lvl6pPr>
            <a:lvl7pPr marL="2971800" indent="-228600" defTabSz="449263" eaLnBrk="0" fontAlgn="base" hangingPunct="0">
              <a:spcBef>
                <a:spcPts val="500"/>
              </a:spcBef>
              <a:spcAft>
                <a:spcPct val="0"/>
              </a:spcAft>
              <a:buClr>
                <a:srgbClr val="000000"/>
              </a:buClr>
              <a:buSzPct val="100000"/>
              <a:buFont typeface="Times New Roman"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FFFFFF"/>
                </a:solidFill>
                <a:latin typeface="Calibri" pitchFamily="34" charset="0"/>
                <a:ea typeface="Lucida Sans Unicode" pitchFamily="34" charset="0"/>
                <a:cs typeface="Lucida Sans Unicode" pitchFamily="34" charset="0"/>
              </a:defRPr>
            </a:lvl7pPr>
            <a:lvl8pPr marL="3429000" indent="-228600" defTabSz="449263" eaLnBrk="0" fontAlgn="base" hangingPunct="0">
              <a:spcBef>
                <a:spcPts val="500"/>
              </a:spcBef>
              <a:spcAft>
                <a:spcPct val="0"/>
              </a:spcAft>
              <a:buClr>
                <a:srgbClr val="000000"/>
              </a:buClr>
              <a:buSzPct val="100000"/>
              <a:buFont typeface="Times New Roman"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FFFFFF"/>
                </a:solidFill>
                <a:latin typeface="Calibri" pitchFamily="34" charset="0"/>
                <a:ea typeface="Lucida Sans Unicode" pitchFamily="34" charset="0"/>
                <a:cs typeface="Lucida Sans Unicode" pitchFamily="34" charset="0"/>
              </a:defRPr>
            </a:lvl8pPr>
            <a:lvl9pPr marL="3886200" indent="-228600" defTabSz="449263" eaLnBrk="0" fontAlgn="base" hangingPunct="0">
              <a:spcBef>
                <a:spcPts val="500"/>
              </a:spcBef>
              <a:spcAft>
                <a:spcPct val="0"/>
              </a:spcAft>
              <a:buClr>
                <a:srgbClr val="000000"/>
              </a:buClr>
              <a:buSzPct val="100000"/>
              <a:buFont typeface="Times New Roman"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FFFFFF"/>
                </a:solidFill>
                <a:latin typeface="Calibri" pitchFamily="34" charset="0"/>
                <a:ea typeface="Lucida Sans Unicode" pitchFamily="34" charset="0"/>
                <a:cs typeface="Lucida Sans Unicode" pitchFamily="34" charset="0"/>
              </a:defRPr>
            </a:lvl9pPr>
          </a:lstStyle>
          <a:p>
            <a:pPr marL="0" indent="0" eaLnBrk="1" hangingPunct="1">
              <a:buClr>
                <a:srgbClr val="FFFFFF"/>
              </a:buClr>
              <a:buFont typeface="Times New Roman" pitchFamily="18" charset="0"/>
              <a:buNone/>
              <a:defRPr/>
            </a:pPr>
            <a:r>
              <a:rPr lang="en-GB" altLang="en-US" sz="2400" dirty="0" smtClean="0">
                <a:solidFill>
                  <a:schemeClr val="bg1"/>
                </a:solidFill>
                <a:latin typeface="+mn-lt"/>
              </a:rPr>
              <a:t>To clothe or not to clothe? </a:t>
            </a:r>
          </a:p>
          <a:p>
            <a:pPr marL="0" indent="0" eaLnBrk="1" hangingPunct="1">
              <a:buClr>
                <a:srgbClr val="FFFFFF"/>
              </a:buClr>
              <a:buFont typeface="Times New Roman" pitchFamily="18" charset="0"/>
              <a:buNone/>
              <a:defRPr/>
            </a:pPr>
            <a:endParaRPr lang="en-GB" altLang="en-US" sz="2400" dirty="0">
              <a:solidFill>
                <a:schemeClr val="bg1"/>
              </a:solidFill>
              <a:latin typeface="+mn-lt"/>
            </a:endParaRPr>
          </a:p>
          <a:p>
            <a:pPr marL="0" indent="0" eaLnBrk="1" hangingPunct="1">
              <a:buClr>
                <a:srgbClr val="FFFFFF"/>
              </a:buClr>
              <a:buFont typeface="Times New Roman" pitchFamily="18" charset="0"/>
              <a:buNone/>
              <a:defRPr/>
            </a:pPr>
            <a:r>
              <a:rPr lang="en-GB" altLang="en-US" sz="2400" dirty="0" smtClean="0">
                <a:solidFill>
                  <a:schemeClr val="bg1"/>
                </a:solidFill>
                <a:latin typeface="+mn-lt"/>
              </a:rPr>
              <a:t>Ideas for the avatar: </a:t>
            </a:r>
          </a:p>
          <a:p>
            <a:pPr marL="0" indent="0" eaLnBrk="1" hangingPunct="1">
              <a:buClr>
                <a:srgbClr val="FFFFFF"/>
              </a:buClr>
              <a:buFont typeface="Times New Roman" pitchFamily="18" charset="0"/>
              <a:buNone/>
              <a:defRPr/>
            </a:pPr>
            <a:r>
              <a:rPr lang="en-GB" altLang="en-US" sz="2400" dirty="0" smtClean="0">
                <a:solidFill>
                  <a:schemeClr val="bg1"/>
                </a:solidFill>
                <a:latin typeface="+mn-lt"/>
              </a:rPr>
              <a:t>Superman costume (although S for </a:t>
            </a:r>
            <a:r>
              <a:rPr lang="en-GB" altLang="en-US" sz="2400" dirty="0" err="1" smtClean="0">
                <a:solidFill>
                  <a:schemeClr val="bg1"/>
                </a:solidFill>
                <a:latin typeface="+mn-lt"/>
              </a:rPr>
              <a:t>Spyrou</a:t>
            </a:r>
            <a:r>
              <a:rPr lang="en-GB" altLang="en-US" sz="2400" dirty="0" smtClean="0">
                <a:solidFill>
                  <a:schemeClr val="bg1"/>
                </a:solidFill>
                <a:latin typeface="+mn-lt"/>
              </a:rPr>
              <a:t>..)?</a:t>
            </a:r>
          </a:p>
          <a:p>
            <a:pPr marL="0" indent="0" eaLnBrk="1" hangingPunct="1">
              <a:buClr>
                <a:srgbClr val="FFFFFF"/>
              </a:buClr>
              <a:buFont typeface="Times New Roman" pitchFamily="18" charset="0"/>
              <a:buNone/>
              <a:defRPr/>
            </a:pPr>
            <a:r>
              <a:rPr lang="en-GB" altLang="en-US" sz="2400" dirty="0" smtClean="0">
                <a:solidFill>
                  <a:schemeClr val="bg1"/>
                </a:solidFill>
                <a:latin typeface="+mn-lt"/>
              </a:rPr>
              <a:t>Loincloth?</a:t>
            </a:r>
          </a:p>
          <a:p>
            <a:pPr marL="0" indent="0" eaLnBrk="1" hangingPunct="1">
              <a:buClr>
                <a:srgbClr val="FFFFFF"/>
              </a:buClr>
              <a:buFont typeface="Times New Roman" pitchFamily="18" charset="0"/>
              <a:buNone/>
              <a:defRPr/>
            </a:pPr>
            <a:r>
              <a:rPr lang="en-GB" altLang="en-US" sz="2400" dirty="0" smtClean="0">
                <a:solidFill>
                  <a:schemeClr val="bg1"/>
                </a:solidFill>
                <a:latin typeface="+mn-lt"/>
              </a:rPr>
              <a:t>Naked? </a:t>
            </a:r>
          </a:p>
          <a:p>
            <a:pPr marL="0" indent="0" eaLnBrk="1" hangingPunct="1">
              <a:buClr>
                <a:srgbClr val="FFFFFF"/>
              </a:buClr>
              <a:buFont typeface="Times New Roman" pitchFamily="18" charset="0"/>
              <a:buNone/>
              <a:defRPr/>
            </a:pPr>
            <a:r>
              <a:rPr lang="en-GB" altLang="en-US" sz="2400" dirty="0" smtClean="0">
                <a:solidFill>
                  <a:schemeClr val="bg1"/>
                </a:solidFill>
                <a:latin typeface="+mn-lt"/>
              </a:rPr>
              <a:t>Skeleton only ?</a:t>
            </a:r>
          </a:p>
          <a:p>
            <a:pPr marL="0" indent="0" eaLnBrk="1" hangingPunct="1">
              <a:buClr>
                <a:srgbClr val="FFFFFF"/>
              </a:buClr>
              <a:buFont typeface="Times New Roman" pitchFamily="18" charset="0"/>
              <a:buNone/>
              <a:defRPr/>
            </a:pPr>
            <a:endParaRPr lang="en-GB" altLang="en-US" sz="2000" dirty="0" smtClean="0">
              <a:latin typeface="Arial" charset="0"/>
            </a:endParaRPr>
          </a:p>
          <a:p>
            <a:pPr eaLnBrk="1" hangingPunct="1">
              <a:buClr>
                <a:srgbClr val="FFFFFF"/>
              </a:buClr>
              <a:buFont typeface="Arial" charset="0"/>
              <a:buChar char="•"/>
              <a:defRPr/>
            </a:pPr>
            <a:endParaRPr lang="en-US" altLang="en-US" sz="2000" dirty="0" smtClean="0"/>
          </a:p>
        </p:txBody>
      </p:sp>
    </p:spTree>
    <p:extLst>
      <p:ext uri="{BB962C8B-B14F-4D97-AF65-F5344CB8AC3E}">
        <p14:creationId xmlns:p14="http://schemas.microsoft.com/office/powerpoint/2010/main" val="11052647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827584" y="-85841"/>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spcBef>
                <a:spcPts val="8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r>
              <a:rPr lang="en-GB" altLang="en-US" sz="3600" dirty="0" smtClean="0"/>
              <a:t>WP6</a:t>
            </a:r>
            <a:endParaRPr lang="en-GB" altLang="en-US" sz="3600" dirty="0"/>
          </a:p>
        </p:txBody>
      </p:sp>
      <p:sp>
        <p:nvSpPr>
          <p:cNvPr id="56323" name="Line 3"/>
          <p:cNvSpPr>
            <a:spLocks noChangeShapeType="1"/>
          </p:cNvSpPr>
          <p:nvPr/>
        </p:nvSpPr>
        <p:spPr bwMode="auto">
          <a:xfrm>
            <a:off x="0" y="1000125"/>
            <a:ext cx="9144000" cy="1588"/>
          </a:xfrm>
          <a:prstGeom prst="line">
            <a:avLst/>
          </a:prstGeom>
          <a:noFill/>
          <a:ln w="936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GB"/>
          </a:p>
        </p:txBody>
      </p:sp>
      <p:pic>
        <p:nvPicPr>
          <p:cNvPr id="2" name="62C26F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52450" y="1171575"/>
            <a:ext cx="8039100" cy="4514850"/>
          </a:xfrm>
          <a:prstGeom prst="rect">
            <a:avLst/>
          </a:prstGeom>
        </p:spPr>
      </p:pic>
      <p:sp>
        <p:nvSpPr>
          <p:cNvPr id="5" name="Rectangle 4"/>
          <p:cNvSpPr/>
          <p:nvPr/>
        </p:nvSpPr>
        <p:spPr>
          <a:xfrm>
            <a:off x="550483" y="5800841"/>
            <a:ext cx="7907982" cy="400110"/>
          </a:xfrm>
          <a:prstGeom prst="rect">
            <a:avLst/>
          </a:prstGeom>
        </p:spPr>
        <p:txBody>
          <a:bodyPr wrap="square">
            <a:spAutoFit/>
          </a:bodyPr>
          <a:lstStyle/>
          <a:p>
            <a:pPr marL="457200" lvl="1" indent="0" eaLnBrk="1" hangingPunct="1">
              <a:buClr>
                <a:srgbClr val="FFFFFF"/>
              </a:buClr>
            </a:pPr>
            <a:r>
              <a:rPr lang="en-GB" sz="2000" dirty="0" smtClean="0"/>
              <a:t>Rocks thrown at mini mammoths</a:t>
            </a:r>
            <a:endParaRPr lang="en-GB" sz="2000" dirty="0"/>
          </a:p>
        </p:txBody>
      </p:sp>
    </p:spTree>
    <p:extLst>
      <p:ext uri="{BB962C8B-B14F-4D97-AF65-F5344CB8AC3E}">
        <p14:creationId xmlns:p14="http://schemas.microsoft.com/office/powerpoint/2010/main" val="2432389947"/>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 Box 2"/>
          <p:cNvSpPr txBox="1">
            <a:spLocks noChangeArrowheads="1"/>
          </p:cNvSpPr>
          <p:nvPr/>
        </p:nvSpPr>
        <p:spPr bwMode="auto">
          <a:xfrm>
            <a:off x="465138" y="-144463"/>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spcBef>
                <a:spcPts val="8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r>
              <a:rPr lang="en-GB" altLang="en-US" sz="3600" dirty="0" smtClean="0"/>
              <a:t>WP7 Dissemination and vulgarisation</a:t>
            </a:r>
          </a:p>
        </p:txBody>
      </p:sp>
      <p:sp>
        <p:nvSpPr>
          <p:cNvPr id="23556" name="Line 3"/>
          <p:cNvSpPr>
            <a:spLocks noChangeShapeType="1"/>
          </p:cNvSpPr>
          <p:nvPr/>
        </p:nvSpPr>
        <p:spPr bwMode="auto">
          <a:xfrm>
            <a:off x="0" y="1000125"/>
            <a:ext cx="9144000" cy="1588"/>
          </a:xfrm>
          <a:prstGeom prst="line">
            <a:avLst/>
          </a:prstGeom>
          <a:noFill/>
          <a:ln w="936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5" name="Rectangle 3"/>
          <p:cNvSpPr>
            <a:spLocks noChangeArrowheads="1"/>
          </p:cNvSpPr>
          <p:nvPr/>
        </p:nvSpPr>
        <p:spPr bwMode="auto">
          <a:xfrm>
            <a:off x="323528" y="1052736"/>
            <a:ext cx="8208963" cy="52497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457200" indent="-457200">
              <a:spcBef>
                <a:spcPts val="800"/>
              </a:spcBef>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32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8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4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eaLnBrk="1" hangingPunct="1">
              <a:buClr>
                <a:srgbClr val="FFFFFF"/>
              </a:buClr>
              <a:buFont typeface="Arial" panose="020B0604020202020204" pitchFamily="34" charset="0"/>
              <a:buChar char="•"/>
            </a:pPr>
            <a:r>
              <a:rPr lang="en-GB" sz="2400" dirty="0" smtClean="0"/>
              <a:t>Dissemination of the new </a:t>
            </a:r>
            <a:r>
              <a:rPr lang="en-GB" sz="2400" dirty="0"/>
              <a:t>tools developed in </a:t>
            </a:r>
            <a:r>
              <a:rPr lang="en-GB" sz="2400" dirty="0" err="1"/>
              <a:t>lhpFusionBox</a:t>
            </a:r>
            <a:r>
              <a:rPr lang="en-GB" sz="2400" dirty="0"/>
              <a:t> </a:t>
            </a:r>
            <a:r>
              <a:rPr lang="en-GB" sz="2400" dirty="0" smtClean="0"/>
              <a:t>to </a:t>
            </a:r>
            <a:r>
              <a:rPr lang="en-GB" sz="2400" dirty="0" err="1"/>
              <a:t>palaeoanthropologists</a:t>
            </a:r>
            <a:r>
              <a:rPr lang="en-GB" sz="2400" dirty="0"/>
              <a:t> as well as anatomists, medical students and students working on comparative morphology studies, measurements, musculoskeletal models and biomechanics. </a:t>
            </a:r>
            <a:endParaRPr lang="en-GB" sz="2400" dirty="0" smtClean="0"/>
          </a:p>
          <a:p>
            <a:pPr lvl="1" eaLnBrk="1" hangingPunct="1">
              <a:buClr>
                <a:srgbClr val="FFFFFF"/>
              </a:buClr>
              <a:buFont typeface="Arial" panose="020B0604020202020204" pitchFamily="34" charset="0"/>
              <a:buChar char="•"/>
            </a:pPr>
            <a:r>
              <a:rPr lang="en-GB" sz="2000" dirty="0"/>
              <a:t>Task 7.1 Dissemination to University students and </a:t>
            </a:r>
            <a:r>
              <a:rPr lang="en-GB" sz="2000" dirty="0" smtClean="0"/>
              <a:t>scholars </a:t>
            </a:r>
            <a:r>
              <a:rPr lang="en-GB" altLang="en-US" sz="2000" dirty="0" smtClean="0"/>
              <a:t>(RBINS, 12-24mths). </a:t>
            </a:r>
          </a:p>
          <a:p>
            <a:pPr lvl="1" eaLnBrk="1" hangingPunct="1">
              <a:buClr>
                <a:srgbClr val="FFFFFF"/>
              </a:buClr>
              <a:buFont typeface="Arial" panose="020B0604020202020204" pitchFamily="34" charset="0"/>
              <a:buChar char="•"/>
            </a:pPr>
            <a:r>
              <a:rPr lang="en-GB" sz="2000" dirty="0" smtClean="0"/>
              <a:t>Task </a:t>
            </a:r>
            <a:r>
              <a:rPr lang="en-GB" sz="2000" dirty="0"/>
              <a:t>7.2 Dissemination to schools and museums on virtual casting </a:t>
            </a:r>
            <a:r>
              <a:rPr lang="en-GB" altLang="en-US" sz="2000" dirty="0" smtClean="0"/>
              <a:t>(RBINS12-24mths). </a:t>
            </a:r>
          </a:p>
          <a:p>
            <a:pPr lvl="1" eaLnBrk="1" hangingPunct="1">
              <a:buClr>
                <a:srgbClr val="FFFFFF"/>
              </a:buClr>
              <a:buFont typeface="Arial" panose="020B0604020202020204" pitchFamily="34" charset="0"/>
              <a:buChar char="•"/>
            </a:pPr>
            <a:r>
              <a:rPr lang="en-GB" sz="2000" dirty="0" smtClean="0"/>
              <a:t>Task </a:t>
            </a:r>
            <a:r>
              <a:rPr lang="en-GB" sz="2000" dirty="0"/>
              <a:t>7.3 Dissemination to electronic </a:t>
            </a:r>
            <a:r>
              <a:rPr lang="en-GB" sz="2000" dirty="0" smtClean="0"/>
              <a:t>visitors </a:t>
            </a:r>
            <a:r>
              <a:rPr lang="en-GB" altLang="en-US" sz="2000" dirty="0" smtClean="0"/>
              <a:t>(RBINS, 18-24mths) </a:t>
            </a:r>
          </a:p>
          <a:p>
            <a:pPr lvl="1" eaLnBrk="1" hangingPunct="1">
              <a:buClr>
                <a:srgbClr val="FFFFFF"/>
              </a:buClr>
              <a:buFont typeface="Arial" panose="020B0604020202020204" pitchFamily="34" charset="0"/>
              <a:buChar char="•"/>
            </a:pPr>
            <a:r>
              <a:rPr lang="en-GB" sz="2000" dirty="0" smtClean="0"/>
              <a:t>Task </a:t>
            </a:r>
            <a:r>
              <a:rPr lang="en-GB" sz="2000" dirty="0"/>
              <a:t>7.4 Dissemination to medical patients </a:t>
            </a:r>
            <a:r>
              <a:rPr lang="en-GB" altLang="en-US" sz="2000" dirty="0" smtClean="0"/>
              <a:t>(ULB, 18-24mths)</a:t>
            </a:r>
            <a:endParaRPr lang="en-GB" sz="2000" dirty="0" smtClean="0"/>
          </a:p>
          <a:p>
            <a:pPr lvl="1" eaLnBrk="1" hangingPunct="1">
              <a:buClr>
                <a:srgbClr val="FFFFFF"/>
              </a:buClr>
              <a:buFont typeface="Arial" panose="020B0604020202020204" pitchFamily="34" charset="0"/>
              <a:buChar char="•"/>
            </a:pPr>
            <a:r>
              <a:rPr lang="en-GB" sz="2000" dirty="0"/>
              <a:t>Task 7.5 Dissemination via </a:t>
            </a:r>
            <a:r>
              <a:rPr lang="en-GB" sz="2000" dirty="0" err="1"/>
              <a:t>Sketchfab</a:t>
            </a:r>
            <a:r>
              <a:rPr lang="en-GB" sz="2000" dirty="0"/>
              <a:t> and the creation of a Blog </a:t>
            </a:r>
            <a:r>
              <a:rPr lang="en-GB" altLang="en-US" sz="2000" dirty="0" smtClean="0"/>
              <a:t>(RBINS, 18-24mths)</a:t>
            </a:r>
            <a:endParaRPr lang="en-GB" sz="2000" dirty="0" smtClean="0"/>
          </a:p>
          <a:p>
            <a:pPr lvl="1" eaLnBrk="1" hangingPunct="1">
              <a:buClr>
                <a:srgbClr val="FFFFFF"/>
              </a:buClr>
              <a:buFont typeface="Arial" panose="020B0604020202020204" pitchFamily="34" charset="0"/>
              <a:buChar char="•"/>
            </a:pPr>
            <a:endParaRPr lang="en-GB" sz="2000" dirty="0"/>
          </a:p>
        </p:txBody>
      </p:sp>
    </p:spTree>
    <p:extLst>
      <p:ext uri="{BB962C8B-B14F-4D97-AF65-F5344CB8AC3E}">
        <p14:creationId xmlns:p14="http://schemas.microsoft.com/office/powerpoint/2010/main" val="3826669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itle 1"/>
          <p:cNvSpPr>
            <a:spLocks noGrp="1"/>
          </p:cNvSpPr>
          <p:nvPr>
            <p:ph type="title"/>
          </p:nvPr>
        </p:nvSpPr>
        <p:spPr>
          <a:xfrm>
            <a:off x="428625" y="0"/>
            <a:ext cx="8229600" cy="1143000"/>
          </a:xfrm>
        </p:spPr>
        <p:txBody>
          <a:bodyPr/>
          <a:lstStyle/>
          <a:p>
            <a:r>
              <a:rPr lang="fr-FR" altLang="en-US" sz="3200" dirty="0" err="1" smtClean="0"/>
              <a:t>Dissemination</a:t>
            </a:r>
            <a:r>
              <a:rPr lang="fr-FR" altLang="en-US" sz="3200" dirty="0" smtClean="0"/>
              <a:t> – </a:t>
            </a:r>
            <a:r>
              <a:rPr lang="fr-FR" altLang="en-US" sz="3200" dirty="0" err="1" smtClean="0"/>
              <a:t>Spy</a:t>
            </a:r>
            <a:r>
              <a:rPr lang="fr-FR" altLang="en-US" sz="3200" dirty="0" smtClean="0"/>
              <a:t>  </a:t>
            </a:r>
            <a:r>
              <a:rPr lang="fr-FR" altLang="en-US" sz="3200" dirty="0" err="1" smtClean="0"/>
              <a:t>reconstructed</a:t>
            </a:r>
            <a:r>
              <a:rPr lang="fr-FR" altLang="en-US" sz="3200" dirty="0" smtClean="0"/>
              <a:t> </a:t>
            </a:r>
            <a:r>
              <a:rPr lang="fr-FR" altLang="en-US" sz="3200" dirty="0" err="1" smtClean="0"/>
              <a:t>skeleton</a:t>
            </a:r>
            <a:r>
              <a:rPr lang="fr-FR" altLang="en-US" sz="3200" dirty="0" smtClean="0"/>
              <a:t> </a:t>
            </a:r>
            <a:endParaRPr lang="fr-BE" altLang="en-US" sz="3200" dirty="0" smtClean="0"/>
          </a:p>
        </p:txBody>
      </p:sp>
      <p:cxnSp>
        <p:nvCxnSpPr>
          <p:cNvPr id="4" name="Straight Connector 3"/>
          <p:cNvCxnSpPr/>
          <p:nvPr/>
        </p:nvCxnSpPr>
        <p:spPr>
          <a:xfrm>
            <a:off x="0" y="1000125"/>
            <a:ext cx="9144000"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3"/>
          <a:srcRect l="62600" t="7161" r="2751" b="4640"/>
          <a:stretch/>
        </p:blipFill>
        <p:spPr>
          <a:xfrm>
            <a:off x="5087975" y="1143000"/>
            <a:ext cx="3456384" cy="2749396"/>
          </a:xfrm>
          <a:prstGeom prst="rect">
            <a:avLst/>
          </a:prstGeom>
        </p:spPr>
      </p:pic>
      <p:pic>
        <p:nvPicPr>
          <p:cNvPr id="3" name="Picture 2"/>
          <p:cNvPicPr>
            <a:picLocks noChangeAspect="1"/>
          </p:cNvPicPr>
          <p:nvPr/>
        </p:nvPicPr>
        <p:blipFill rotWithShape="1">
          <a:blip r:embed="rId4"/>
          <a:srcRect l="61812" t="7161" r="1963" b="4640"/>
          <a:stretch/>
        </p:blipFill>
        <p:spPr>
          <a:xfrm>
            <a:off x="611560" y="2564904"/>
            <a:ext cx="3815430" cy="2903046"/>
          </a:xfrm>
          <a:prstGeom prst="rect">
            <a:avLst/>
          </a:prstGeom>
        </p:spPr>
      </p:pic>
      <p:pic>
        <p:nvPicPr>
          <p:cNvPr id="10" name="Picture 9"/>
          <p:cNvPicPr>
            <a:picLocks noChangeAspect="1"/>
          </p:cNvPicPr>
          <p:nvPr/>
        </p:nvPicPr>
        <p:blipFill rotWithShape="1">
          <a:blip r:embed="rId5"/>
          <a:srcRect l="61812" t="7160" r="2751" b="4641"/>
          <a:stretch/>
        </p:blipFill>
        <p:spPr>
          <a:xfrm>
            <a:off x="5122100" y="4033683"/>
            <a:ext cx="3422259" cy="2661757"/>
          </a:xfrm>
          <a:prstGeom prst="rect">
            <a:avLst/>
          </a:prstGeom>
        </p:spPr>
      </p:pic>
      <p:sp>
        <p:nvSpPr>
          <p:cNvPr id="11" name="Rectangle 10"/>
          <p:cNvSpPr/>
          <p:nvPr/>
        </p:nvSpPr>
        <p:spPr>
          <a:xfrm>
            <a:off x="251520" y="1412776"/>
            <a:ext cx="4572000" cy="646331"/>
          </a:xfrm>
          <a:prstGeom prst="rect">
            <a:avLst/>
          </a:prstGeom>
        </p:spPr>
        <p:txBody>
          <a:bodyPr>
            <a:spAutoFit/>
          </a:bodyPr>
          <a:lstStyle/>
          <a:p>
            <a:r>
              <a:rPr lang="fr-FR" altLang="en-US" dirty="0" smtClean="0"/>
              <a:t>‘Qui a tué Neandertal (broadcast in </a:t>
            </a:r>
            <a:r>
              <a:rPr lang="fr-FR" altLang="en-US" dirty="0"/>
              <a:t>April </a:t>
            </a:r>
            <a:r>
              <a:rPr lang="fr-FR" altLang="en-US" dirty="0" smtClean="0"/>
              <a:t>2018 on France 5)</a:t>
            </a:r>
            <a:endParaRPr lang="fr-FR" altLang="en-US" dirty="0"/>
          </a:p>
        </p:txBody>
      </p:sp>
    </p:spTree>
    <p:extLst>
      <p:ext uri="{BB962C8B-B14F-4D97-AF65-F5344CB8AC3E}">
        <p14:creationId xmlns:p14="http://schemas.microsoft.com/office/powerpoint/2010/main" val="32983925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1"/>
          <p:cNvSpPr txBox="1">
            <a:spLocks noChangeArrowheads="1"/>
          </p:cNvSpPr>
          <p:nvPr/>
        </p:nvSpPr>
        <p:spPr bwMode="auto">
          <a:xfrm>
            <a:off x="465138" y="1412875"/>
            <a:ext cx="5402262"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2900" indent="-341313">
              <a:spcBef>
                <a:spcPts val="800"/>
              </a:spcBef>
              <a:buClr>
                <a:srgbClr val="000000"/>
              </a:buClr>
              <a:buSzPct val="100000"/>
              <a:buFont typeface="Times New Roman" panose="02020603050405020304" pitchFamily="18"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32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8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eaLnBrk="1" hangingPunct="1">
              <a:buClrTx/>
            </a:pPr>
            <a:r>
              <a:rPr lang="fr-FR" altLang="en-US" sz="2000" b="1" dirty="0"/>
              <a:t>BRAIN </a:t>
            </a:r>
            <a:r>
              <a:rPr lang="fr-FR" altLang="en-US" sz="2000" b="1" dirty="0" err="1"/>
              <a:t>projects</a:t>
            </a:r>
            <a:r>
              <a:rPr lang="fr-FR" altLang="en-US" sz="2000" b="1" dirty="0"/>
              <a:t> are to </a:t>
            </a:r>
            <a:r>
              <a:rPr lang="fr-FR" altLang="en-US" sz="2000" b="1" dirty="0" err="1"/>
              <a:t>stimulate</a:t>
            </a:r>
            <a:r>
              <a:rPr lang="fr-FR" altLang="en-US" sz="2000" b="1" dirty="0"/>
              <a:t> effective collaborations in </a:t>
            </a:r>
            <a:r>
              <a:rPr lang="fr-FR" altLang="en-US" sz="2000" b="1" dirty="0" err="1"/>
              <a:t>research</a:t>
            </a:r>
            <a:r>
              <a:rPr lang="fr-FR" altLang="en-US" sz="2000" b="1" dirty="0"/>
              <a:t> by </a:t>
            </a:r>
            <a:r>
              <a:rPr lang="fr-FR" altLang="en-US" sz="2000" b="1" dirty="0" err="1"/>
              <a:t>FSI’s</a:t>
            </a:r>
            <a:r>
              <a:rPr lang="fr-FR" altLang="en-US" sz="2000" b="1" dirty="0"/>
              <a:t> and the </a:t>
            </a:r>
            <a:r>
              <a:rPr lang="fr-FR" altLang="en-US" sz="2000" b="1" dirty="0" err="1"/>
              <a:t>rest</a:t>
            </a:r>
            <a:r>
              <a:rPr lang="fr-FR" altLang="en-US" sz="2000" b="1" dirty="0"/>
              <a:t> of the </a:t>
            </a:r>
            <a:r>
              <a:rPr lang="fr-FR" altLang="en-US" sz="2000" b="1" dirty="0" err="1"/>
              <a:t>scientific</a:t>
            </a:r>
            <a:r>
              <a:rPr lang="fr-FR" altLang="en-US" sz="2000" b="1" dirty="0"/>
              <a:t> </a:t>
            </a:r>
            <a:r>
              <a:rPr lang="fr-FR" altLang="en-US" sz="2000" b="1" dirty="0" err="1" smtClean="0"/>
              <a:t>community</a:t>
            </a:r>
            <a:r>
              <a:rPr lang="fr-FR" altLang="en-US" sz="2000" b="1" dirty="0" smtClean="0"/>
              <a:t> (</a:t>
            </a:r>
            <a:r>
              <a:rPr lang="fr-FR" altLang="en-US" sz="2000" b="1" dirty="0" err="1" smtClean="0"/>
              <a:t>currently</a:t>
            </a:r>
            <a:r>
              <a:rPr lang="fr-FR" altLang="en-US" sz="2000" b="1" dirty="0" smtClean="0"/>
              <a:t> 33)</a:t>
            </a:r>
            <a:endParaRPr lang="fr-FR" altLang="en-US" sz="2000" b="1" dirty="0"/>
          </a:p>
          <a:p>
            <a:pPr eaLnBrk="1" hangingPunct="1">
              <a:buClrTx/>
            </a:pPr>
            <a:r>
              <a:rPr lang="en-GB" altLang="en-US" sz="2000" b="1" dirty="0" smtClean="0"/>
              <a:t>Axis 3: Cultural, historical and scientific heritage</a:t>
            </a:r>
          </a:p>
          <a:p>
            <a:pPr eaLnBrk="1" hangingPunct="1">
              <a:buClrTx/>
            </a:pPr>
            <a:r>
              <a:rPr lang="fr-FR" altLang="en-US" sz="2000" b="1" dirty="0" smtClean="0"/>
              <a:t>Management and  valorisation of the </a:t>
            </a:r>
            <a:r>
              <a:rPr lang="fr-FR" altLang="en-US" sz="2000" b="1" dirty="0" err="1" smtClean="0"/>
              <a:t>digitised</a:t>
            </a:r>
            <a:r>
              <a:rPr lang="fr-FR" altLang="en-US" sz="2000" b="1" dirty="0" smtClean="0"/>
              <a:t> </a:t>
            </a:r>
            <a:r>
              <a:rPr lang="fr-FR" altLang="en-US" sz="2000" b="1" dirty="0" err="1" smtClean="0"/>
              <a:t>Belgian</a:t>
            </a:r>
            <a:r>
              <a:rPr lang="fr-FR" altLang="en-US" sz="2000" b="1" dirty="0" smtClean="0"/>
              <a:t> </a:t>
            </a:r>
            <a:r>
              <a:rPr lang="fr-FR" altLang="en-US" sz="2000" b="1" dirty="0" err="1" smtClean="0"/>
              <a:t>human</a:t>
            </a:r>
            <a:r>
              <a:rPr lang="fr-FR" altLang="en-US" sz="2000" b="1" dirty="0" smtClean="0"/>
              <a:t> </a:t>
            </a:r>
            <a:r>
              <a:rPr lang="fr-FR" altLang="en-US" sz="2000" b="1" dirty="0" err="1" smtClean="0"/>
              <a:t>remains</a:t>
            </a:r>
            <a:r>
              <a:rPr lang="fr-FR" altLang="en-US" sz="2000" b="1" dirty="0" smtClean="0"/>
              <a:t> collection</a:t>
            </a:r>
          </a:p>
          <a:p>
            <a:pPr eaLnBrk="1" hangingPunct="1">
              <a:buClrTx/>
            </a:pPr>
            <a:r>
              <a:rPr lang="fr-FR" altLang="en-US" sz="2000" b="1" dirty="0" smtClean="0"/>
              <a:t>Neandertal_3D </a:t>
            </a:r>
            <a:r>
              <a:rPr lang="fr-FR" altLang="en-US" sz="2000" b="1" dirty="0" err="1"/>
              <a:t>project</a:t>
            </a:r>
            <a:r>
              <a:rPr lang="fr-FR" altLang="en-US" sz="2000" b="1" dirty="0"/>
              <a:t> </a:t>
            </a:r>
            <a:r>
              <a:rPr lang="fr-FR" altLang="en-US" sz="2000" b="1" dirty="0" err="1"/>
              <a:t>runs</a:t>
            </a:r>
            <a:r>
              <a:rPr lang="fr-FR" altLang="en-US" sz="2000" b="1" dirty="0"/>
              <a:t> </a:t>
            </a:r>
            <a:r>
              <a:rPr lang="fr-FR" altLang="en-US" sz="2000" b="1" dirty="0" err="1"/>
              <a:t>from</a:t>
            </a:r>
            <a:r>
              <a:rPr lang="fr-FR" altLang="en-US" sz="2000" b="1" dirty="0"/>
              <a:t> </a:t>
            </a:r>
            <a:r>
              <a:rPr lang="fr-FR" altLang="en-US" sz="2000" b="1" dirty="0" err="1"/>
              <a:t>June</a:t>
            </a:r>
            <a:r>
              <a:rPr lang="fr-FR" altLang="en-US" sz="2000" b="1" dirty="0"/>
              <a:t> 01 2017 – May 31 2019 (2 </a:t>
            </a:r>
            <a:r>
              <a:rPr lang="fr-FR" altLang="en-US" sz="2000" b="1" dirty="0" err="1"/>
              <a:t>years</a:t>
            </a:r>
            <a:r>
              <a:rPr lang="fr-FR" altLang="en-US" sz="2000" b="1" dirty="0"/>
              <a:t>)</a:t>
            </a:r>
          </a:p>
          <a:p>
            <a:pPr eaLnBrk="1" hangingPunct="1">
              <a:buClrTx/>
            </a:pPr>
            <a:r>
              <a:rPr lang="fr-FR" altLang="en-US" sz="2000" b="1" dirty="0" smtClean="0">
                <a:solidFill>
                  <a:schemeClr val="bg1"/>
                </a:solidFill>
              </a:rPr>
              <a:t>Budget </a:t>
            </a:r>
            <a:r>
              <a:rPr lang="fr-FR" altLang="en-US" sz="2000" b="1" dirty="0">
                <a:solidFill>
                  <a:schemeClr val="bg1"/>
                </a:solidFill>
              </a:rPr>
              <a:t>: </a:t>
            </a:r>
            <a:r>
              <a:rPr lang="fr-FR" altLang="en-US" sz="2000" b="1" dirty="0" smtClean="0">
                <a:solidFill>
                  <a:schemeClr val="bg1"/>
                </a:solidFill>
              </a:rPr>
              <a:t>599,426 EUR</a:t>
            </a:r>
            <a:endParaRPr lang="fr-FR" altLang="en-US" sz="2000" b="1" dirty="0">
              <a:solidFill>
                <a:schemeClr val="bg1"/>
              </a:solidFill>
            </a:endParaRPr>
          </a:p>
          <a:p>
            <a:pPr eaLnBrk="1" hangingPunct="1">
              <a:buClrTx/>
              <a:buFontTx/>
              <a:buNone/>
            </a:pPr>
            <a:endParaRPr lang="en-US" altLang="en-US" sz="2000" dirty="0">
              <a:solidFill>
                <a:srgbClr val="FF0000"/>
              </a:solidFill>
            </a:endParaRPr>
          </a:p>
        </p:txBody>
      </p:sp>
      <p:sp>
        <p:nvSpPr>
          <p:cNvPr id="19459" name="Text Box 2"/>
          <p:cNvSpPr txBox="1">
            <a:spLocks noChangeArrowheads="1"/>
          </p:cNvSpPr>
          <p:nvPr/>
        </p:nvSpPr>
        <p:spPr bwMode="auto">
          <a:xfrm>
            <a:off x="465138" y="-144463"/>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spcBef>
                <a:spcPts val="8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gn="ctr" eaLnBrk="1" hangingPunct="1">
              <a:spcBef>
                <a:spcPct val="0"/>
              </a:spcBef>
              <a:buClrTx/>
              <a:buFontTx/>
              <a:buNone/>
            </a:pPr>
            <a:r>
              <a:rPr lang="fr-BE" altLang="en-US" sz="3600"/>
              <a:t>Neandertal_3D – BRAIN project</a:t>
            </a:r>
            <a:endParaRPr lang="en-US" altLang="en-US" sz="3600"/>
          </a:p>
        </p:txBody>
      </p:sp>
      <p:sp>
        <p:nvSpPr>
          <p:cNvPr id="19460" name="Line 3"/>
          <p:cNvSpPr>
            <a:spLocks noChangeShapeType="1"/>
          </p:cNvSpPr>
          <p:nvPr/>
        </p:nvSpPr>
        <p:spPr bwMode="auto">
          <a:xfrm>
            <a:off x="0" y="1000125"/>
            <a:ext cx="9144000" cy="1588"/>
          </a:xfrm>
          <a:prstGeom prst="line">
            <a:avLst/>
          </a:prstGeom>
          <a:noFill/>
          <a:ln w="936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GB"/>
          </a:p>
        </p:txBody>
      </p:sp>
      <p:pic>
        <p:nvPicPr>
          <p:cNvPr id="19461" name="Picture 1"/>
          <p:cNvPicPr>
            <a:picLocks noChangeAspect="1"/>
          </p:cNvPicPr>
          <p:nvPr/>
        </p:nvPicPr>
        <p:blipFill>
          <a:blip r:embed="rId3">
            <a:extLst>
              <a:ext uri="{28A0092B-C50C-407E-A947-70E740481C1C}">
                <a14:useLocalDpi xmlns:a14="http://schemas.microsoft.com/office/drawing/2010/main" val="0"/>
              </a:ext>
            </a:extLst>
          </a:blip>
          <a:srcRect t="7840" b="25365"/>
          <a:stretch>
            <a:fillRect/>
          </a:stretch>
        </p:blipFill>
        <p:spPr bwMode="auto">
          <a:xfrm>
            <a:off x="6372200" y="1268760"/>
            <a:ext cx="2133600"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428625" y="0"/>
            <a:ext cx="8229600" cy="1143000"/>
          </a:xfrm>
          <a:prstGeom prst="rect">
            <a:avLst/>
          </a:prstGeom>
        </p:spPr>
        <p:txBody>
          <a:bodyPr anchor="ctr"/>
          <a:lstStyle/>
          <a:p>
            <a:pPr algn="ctr" defTabSz="914400" eaLnBrk="1" fontAlgn="auto" hangingPunct="1">
              <a:spcAft>
                <a:spcPts val="0"/>
              </a:spcAft>
              <a:defRPr/>
            </a:pPr>
            <a:r>
              <a:rPr lang="en-US" sz="3600" dirty="0">
                <a:latin typeface="+mj-lt"/>
                <a:ea typeface="+mj-ea"/>
                <a:cs typeface="+mj-cs"/>
              </a:rPr>
              <a:t>Project </a:t>
            </a:r>
            <a:r>
              <a:rPr lang="en-US" sz="3600" dirty="0" smtClean="0">
                <a:latin typeface="+mj-lt"/>
                <a:ea typeface="+mj-ea"/>
                <a:cs typeface="+mj-cs"/>
              </a:rPr>
              <a:t>Partners and subcontractors</a:t>
            </a:r>
            <a:endParaRPr lang="fr-BE" sz="3600" dirty="0">
              <a:latin typeface="+mj-lt"/>
              <a:ea typeface="+mj-ea"/>
              <a:cs typeface="+mj-cs"/>
            </a:endParaRPr>
          </a:p>
        </p:txBody>
      </p:sp>
      <p:cxnSp>
        <p:nvCxnSpPr>
          <p:cNvPr id="5" name="Straight Connector 4"/>
          <p:cNvCxnSpPr/>
          <p:nvPr/>
        </p:nvCxnSpPr>
        <p:spPr>
          <a:xfrm>
            <a:off x="0" y="1000125"/>
            <a:ext cx="9144000"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1508" name="Rectangle 1"/>
          <p:cNvSpPr>
            <a:spLocks noChangeArrowheads="1"/>
          </p:cNvSpPr>
          <p:nvPr/>
        </p:nvSpPr>
        <p:spPr bwMode="auto">
          <a:xfrm>
            <a:off x="534988" y="692150"/>
            <a:ext cx="7993062" cy="5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endParaRPr lang="en-US" altLang="en-US" sz="2800" dirty="0">
              <a:solidFill>
                <a:srgbClr val="FF0000"/>
              </a:solidFill>
            </a:endParaRPr>
          </a:p>
          <a:p>
            <a:pPr algn="just" eaLnBrk="1" hangingPunct="1">
              <a:buClr>
                <a:srgbClr val="FFFFFF"/>
              </a:buClr>
              <a:buFont typeface="Arial" panose="020B0604020202020204" pitchFamily="34" charset="0"/>
              <a:buChar char="•"/>
            </a:pPr>
            <a:r>
              <a:rPr lang="fr-BE" altLang="en-US" sz="3200" dirty="0"/>
              <a:t> LABO, Université Libre de Bruxelles (</a:t>
            </a:r>
            <a:r>
              <a:rPr lang="fr-BE" altLang="en-US" sz="3200" dirty="0">
                <a:solidFill>
                  <a:srgbClr val="FF0000"/>
                </a:solidFill>
              </a:rPr>
              <a:t>ULB</a:t>
            </a:r>
            <a:r>
              <a:rPr lang="fr-BE" altLang="en-US" sz="3200" dirty="0"/>
              <a:t>)  (Co-</a:t>
            </a:r>
            <a:r>
              <a:rPr lang="fr-BE" altLang="en-US" sz="3200" dirty="0" err="1"/>
              <a:t>ordinator</a:t>
            </a:r>
            <a:r>
              <a:rPr lang="fr-BE" altLang="en-US" sz="3200" dirty="0"/>
              <a:t>)</a:t>
            </a:r>
          </a:p>
          <a:p>
            <a:pPr algn="just" eaLnBrk="1" hangingPunct="1">
              <a:buClr>
                <a:srgbClr val="FFFFFF"/>
              </a:buClr>
              <a:buFont typeface="Arial" panose="020B0604020202020204" pitchFamily="34" charset="0"/>
              <a:buChar char="•"/>
            </a:pPr>
            <a:r>
              <a:rPr lang="en-GB" altLang="en-US" sz="3200" dirty="0"/>
              <a:t> Royal Belgian Institute of Natural Sciences (</a:t>
            </a:r>
            <a:r>
              <a:rPr lang="en-GB" altLang="en-US" sz="3200" dirty="0">
                <a:solidFill>
                  <a:srgbClr val="FF0000"/>
                </a:solidFill>
              </a:rPr>
              <a:t>RBINS</a:t>
            </a:r>
            <a:r>
              <a:rPr lang="en-GB" altLang="en-US" sz="3200" dirty="0"/>
              <a:t>)</a:t>
            </a:r>
          </a:p>
          <a:p>
            <a:pPr algn="just" eaLnBrk="1" hangingPunct="1">
              <a:buClr>
                <a:srgbClr val="FFFFFF"/>
              </a:buClr>
              <a:buFont typeface="Arial" panose="020B0604020202020204" pitchFamily="34" charset="0"/>
              <a:buChar char="•"/>
            </a:pPr>
            <a:r>
              <a:rPr lang="fr-BE" altLang="en-US" sz="3200" dirty="0"/>
              <a:t> ETRO, </a:t>
            </a:r>
            <a:r>
              <a:rPr lang="fr-BE" altLang="en-US" sz="3200" dirty="0" err="1"/>
              <a:t>Vrije</a:t>
            </a:r>
            <a:r>
              <a:rPr lang="fr-BE" altLang="en-US" sz="3200" dirty="0"/>
              <a:t> </a:t>
            </a:r>
            <a:r>
              <a:rPr lang="fr-BE" altLang="en-US" sz="3200" dirty="0" err="1"/>
              <a:t>Universiteit</a:t>
            </a:r>
            <a:r>
              <a:rPr lang="fr-BE" altLang="en-US" sz="3200" dirty="0"/>
              <a:t> Brussel (</a:t>
            </a:r>
            <a:r>
              <a:rPr lang="fr-BE" altLang="en-US" sz="3200" dirty="0">
                <a:solidFill>
                  <a:srgbClr val="FF0000"/>
                </a:solidFill>
              </a:rPr>
              <a:t>VUB</a:t>
            </a:r>
            <a:r>
              <a:rPr lang="fr-BE" altLang="en-US" sz="3200" dirty="0"/>
              <a:t>)</a:t>
            </a:r>
          </a:p>
          <a:p>
            <a:pPr algn="just" eaLnBrk="1" hangingPunct="1">
              <a:buClr>
                <a:srgbClr val="FFFFFF"/>
              </a:buClr>
              <a:buFont typeface="Arial" panose="020B0604020202020204" pitchFamily="34" charset="0"/>
              <a:buChar char="•"/>
            </a:pPr>
            <a:r>
              <a:rPr lang="fr-BE" altLang="en-US" sz="3200" dirty="0" smtClean="0"/>
              <a:t>Association </a:t>
            </a:r>
            <a:r>
              <a:rPr lang="fr-BE" altLang="en-US" sz="3200" dirty="0"/>
              <a:t>pour la Diffusion de l’Information  Archéologique (</a:t>
            </a:r>
            <a:r>
              <a:rPr lang="fr-BE" altLang="en-US" sz="3200" dirty="0">
                <a:solidFill>
                  <a:srgbClr val="FF0000"/>
                </a:solidFill>
              </a:rPr>
              <a:t>ADIA</a:t>
            </a:r>
            <a:r>
              <a:rPr lang="fr-BE" altLang="en-US" sz="3200" dirty="0" smtClean="0"/>
              <a:t>) (</a:t>
            </a:r>
            <a:r>
              <a:rPr lang="fr-BE" altLang="en-US" sz="3200" dirty="0" err="1" smtClean="0"/>
              <a:t>Subcontractor</a:t>
            </a:r>
            <a:r>
              <a:rPr lang="fr-BE" altLang="en-US" sz="3200" dirty="0" smtClean="0"/>
              <a:t>)</a:t>
            </a:r>
            <a:endParaRPr lang="fr-BE" altLang="en-US" sz="3200" dirty="0"/>
          </a:p>
          <a:p>
            <a:pPr algn="just" eaLnBrk="1" hangingPunct="1">
              <a:buClr>
                <a:srgbClr val="FFFFFF"/>
              </a:buClr>
              <a:buFont typeface="Arial" panose="020B0604020202020204" pitchFamily="34" charset="0"/>
              <a:buChar char="•"/>
            </a:pPr>
            <a:r>
              <a:rPr lang="fr-BE" altLang="en-US" sz="3200" dirty="0" smtClean="0"/>
              <a:t>Musée </a:t>
            </a:r>
            <a:r>
              <a:rPr lang="fr-BE" altLang="en-US" sz="3200" dirty="0"/>
              <a:t>de l’Homme (</a:t>
            </a:r>
            <a:r>
              <a:rPr lang="fr-BE" altLang="en-US" sz="3200" dirty="0">
                <a:solidFill>
                  <a:srgbClr val="FF0000"/>
                </a:solidFill>
              </a:rPr>
              <a:t>MHNH</a:t>
            </a:r>
            <a:r>
              <a:rPr lang="fr-BE" altLang="en-US" sz="3200" dirty="0"/>
              <a:t>) (International Partner)</a:t>
            </a:r>
            <a:endParaRPr lang="en-GB" altLang="en-US" sz="3200" dirty="0"/>
          </a:p>
          <a:p>
            <a:pPr algn="just" eaLnBrk="1" hangingPunct="1">
              <a:buClr>
                <a:srgbClr val="FFFFFF"/>
              </a:buClr>
              <a:buFont typeface="Arial" panose="020B0604020202020204" pitchFamily="34" charset="0"/>
              <a:buChar char="•"/>
            </a:pPr>
            <a:endParaRPr lang="en-GB" altLang="en-US" sz="32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1"/>
          <p:cNvSpPr txBox="1">
            <a:spLocks noChangeArrowheads="1"/>
          </p:cNvSpPr>
          <p:nvPr/>
        </p:nvSpPr>
        <p:spPr bwMode="auto">
          <a:xfrm>
            <a:off x="179388" y="822325"/>
            <a:ext cx="8713787"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2900" indent="-341313">
              <a:spcBef>
                <a:spcPts val="800"/>
              </a:spcBef>
              <a:buClr>
                <a:srgbClr val="000000"/>
              </a:buClr>
              <a:buSzPct val="100000"/>
              <a:buFont typeface="Times New Roman" panose="02020603050405020304" pitchFamily="18"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32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8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eaLnBrk="1" hangingPunct="1">
              <a:buClrTx/>
              <a:buFontTx/>
              <a:buNone/>
            </a:pPr>
            <a:endParaRPr lang="en-US" altLang="en-US" sz="2000">
              <a:solidFill>
                <a:srgbClr val="FF0000"/>
              </a:solidFill>
            </a:endParaRPr>
          </a:p>
          <a:p>
            <a:pPr algn="just"/>
            <a:r>
              <a:rPr lang="en-GB" altLang="en-US" sz="3600">
                <a:solidFill>
                  <a:srgbClr val="FF0000"/>
                </a:solidFill>
              </a:rPr>
              <a:t>There are four aspects to the project:</a:t>
            </a:r>
          </a:p>
          <a:p>
            <a:r>
              <a:rPr lang="en-GB" altLang="en-US" sz="2800"/>
              <a:t>1)</a:t>
            </a:r>
            <a:r>
              <a:rPr lang="en-GB" altLang="en-US" sz="2800">
                <a:solidFill>
                  <a:srgbClr val="FFFF00"/>
                </a:solidFill>
              </a:rPr>
              <a:t> improvement </a:t>
            </a:r>
            <a:r>
              <a:rPr lang="en-GB" altLang="en-US" sz="2800"/>
              <a:t>of existing </a:t>
            </a:r>
            <a:r>
              <a:rPr lang="en-GB" altLang="en-US" sz="2800">
                <a:solidFill>
                  <a:srgbClr val="FFFF00"/>
                </a:solidFill>
              </a:rPr>
              <a:t>'lhpFusionBox'</a:t>
            </a:r>
            <a:r>
              <a:rPr lang="en-GB" altLang="en-US" sz="2800"/>
              <a:t> software</a:t>
            </a:r>
          </a:p>
          <a:p>
            <a:r>
              <a:rPr lang="en-GB" altLang="en-US" sz="2800"/>
              <a:t>2)</a:t>
            </a:r>
            <a:r>
              <a:rPr lang="en-GB" altLang="en-US" sz="2800">
                <a:solidFill>
                  <a:srgbClr val="FFFF00"/>
                </a:solidFill>
              </a:rPr>
              <a:t>creation </a:t>
            </a:r>
            <a:r>
              <a:rPr lang="en-GB" altLang="en-US" sz="2800"/>
              <a:t>of a </a:t>
            </a:r>
            <a:r>
              <a:rPr lang="en-GB" altLang="en-US" sz="2800">
                <a:solidFill>
                  <a:srgbClr val="FFFF00"/>
                </a:solidFill>
              </a:rPr>
              <a:t>serious game </a:t>
            </a:r>
            <a:r>
              <a:rPr lang="en-GB" altLang="en-US" sz="2800"/>
              <a:t>using reconstructed Spy II skeleton </a:t>
            </a:r>
          </a:p>
          <a:p>
            <a:r>
              <a:rPr lang="en-GB" altLang="en-US" sz="2800"/>
              <a:t>3) prepare the reconstructed </a:t>
            </a:r>
            <a:r>
              <a:rPr lang="en-GB" altLang="en-US" sz="2800">
                <a:solidFill>
                  <a:schemeClr val="bg1"/>
                </a:solidFill>
              </a:rPr>
              <a:t>3D</a:t>
            </a:r>
            <a:r>
              <a:rPr lang="en-GB" altLang="en-US" sz="2800">
                <a:solidFill>
                  <a:srgbClr val="FFFF00"/>
                </a:solidFill>
              </a:rPr>
              <a:t> Spy II Neandertal </a:t>
            </a:r>
            <a:r>
              <a:rPr lang="en-GB" altLang="en-US" sz="2800"/>
              <a:t>and </a:t>
            </a:r>
            <a:r>
              <a:rPr lang="en-GB" altLang="en-US" sz="2800">
                <a:solidFill>
                  <a:srgbClr val="FFFF00"/>
                </a:solidFill>
              </a:rPr>
              <a:t>other Neandertal fossil </a:t>
            </a:r>
            <a:r>
              <a:rPr lang="en-GB" altLang="en-US" sz="2800"/>
              <a:t>specimens for </a:t>
            </a:r>
            <a:r>
              <a:rPr lang="en-GB" altLang="en-US" sz="2800">
                <a:solidFill>
                  <a:srgbClr val="FFFF00"/>
                </a:solidFill>
              </a:rPr>
              <a:t>3D printing </a:t>
            </a:r>
          </a:p>
          <a:p>
            <a:r>
              <a:rPr lang="en-GB" altLang="en-US" sz="2800"/>
              <a:t>4) to create an </a:t>
            </a:r>
            <a:r>
              <a:rPr lang="en-GB" altLang="en-US" sz="2800">
                <a:solidFill>
                  <a:srgbClr val="FFFF00"/>
                </a:solidFill>
              </a:rPr>
              <a:t>interactive website </a:t>
            </a:r>
            <a:r>
              <a:rPr lang="en-GB" altLang="en-US" sz="2800"/>
              <a:t>which will serve as an educational experience on Neandertals</a:t>
            </a:r>
            <a:r>
              <a:rPr lang="en-GB" altLang="en-US" sz="2800" b="1"/>
              <a:t> </a:t>
            </a:r>
            <a:endParaRPr lang="en-GB" altLang="en-US" sz="2800"/>
          </a:p>
        </p:txBody>
      </p:sp>
      <p:sp>
        <p:nvSpPr>
          <p:cNvPr id="23555" name="Text Box 2"/>
          <p:cNvSpPr txBox="1">
            <a:spLocks noChangeArrowheads="1"/>
          </p:cNvSpPr>
          <p:nvPr/>
        </p:nvSpPr>
        <p:spPr bwMode="auto">
          <a:xfrm>
            <a:off x="465138" y="-144463"/>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spcBef>
                <a:spcPts val="8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gn="ctr" eaLnBrk="1" hangingPunct="1">
              <a:spcBef>
                <a:spcPct val="0"/>
              </a:spcBef>
              <a:buClrTx/>
              <a:buFontTx/>
              <a:buNone/>
            </a:pPr>
            <a:r>
              <a:rPr lang="fr-BE" altLang="en-US" sz="3600"/>
              <a:t>Different aspects of the project</a:t>
            </a:r>
            <a:endParaRPr lang="en-US" altLang="en-US" sz="3600"/>
          </a:p>
        </p:txBody>
      </p:sp>
      <p:sp>
        <p:nvSpPr>
          <p:cNvPr id="23556" name="Line 3"/>
          <p:cNvSpPr>
            <a:spLocks noChangeShapeType="1"/>
          </p:cNvSpPr>
          <p:nvPr/>
        </p:nvSpPr>
        <p:spPr bwMode="auto">
          <a:xfrm>
            <a:off x="0" y="1000125"/>
            <a:ext cx="9144000" cy="1588"/>
          </a:xfrm>
          <a:prstGeom prst="line">
            <a:avLst/>
          </a:prstGeom>
          <a:noFill/>
          <a:ln w="936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1"/>
          <p:cNvSpPr txBox="1">
            <a:spLocks noChangeArrowheads="1"/>
          </p:cNvSpPr>
          <p:nvPr/>
        </p:nvSpPr>
        <p:spPr bwMode="auto">
          <a:xfrm>
            <a:off x="179388" y="822325"/>
            <a:ext cx="8713787"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2900" indent="-341313">
              <a:spcBef>
                <a:spcPts val="800"/>
              </a:spcBef>
              <a:buClr>
                <a:srgbClr val="000000"/>
              </a:buClr>
              <a:buSzPct val="100000"/>
              <a:buFont typeface="Times New Roman" panose="02020603050405020304" pitchFamily="18"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32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8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eaLnBrk="1" hangingPunct="1">
              <a:buClrTx/>
              <a:buFontTx/>
              <a:buNone/>
            </a:pPr>
            <a:endParaRPr lang="en-US" altLang="en-US" sz="2000" dirty="0">
              <a:solidFill>
                <a:srgbClr val="FF0000"/>
              </a:solidFill>
            </a:endParaRPr>
          </a:p>
          <a:p>
            <a:r>
              <a:rPr lang="en-GB" altLang="en-US" sz="2800" dirty="0" smtClean="0">
                <a:solidFill>
                  <a:srgbClr val="FFFF00"/>
                </a:solidFill>
              </a:rPr>
              <a:t>WP1</a:t>
            </a:r>
            <a:r>
              <a:rPr lang="en-GB" altLang="en-US" sz="2800" dirty="0" smtClean="0"/>
              <a:t> Project Management</a:t>
            </a:r>
          </a:p>
          <a:p>
            <a:r>
              <a:rPr lang="en-GB" altLang="en-US" sz="2800" dirty="0" smtClean="0">
                <a:solidFill>
                  <a:srgbClr val="FFFF00"/>
                </a:solidFill>
              </a:rPr>
              <a:t>WP2</a:t>
            </a:r>
            <a:r>
              <a:rPr lang="en-GB" altLang="en-US" sz="2800" dirty="0" smtClean="0"/>
              <a:t> Reviewing and Analysis Package: </a:t>
            </a:r>
            <a:r>
              <a:rPr lang="en-GB" altLang="en-US" sz="2800" dirty="0" err="1" smtClean="0"/>
              <a:t>lhpFusionBox</a:t>
            </a:r>
            <a:r>
              <a:rPr lang="en-GB" altLang="en-US" sz="2800" dirty="0" smtClean="0"/>
              <a:t> software</a:t>
            </a:r>
          </a:p>
          <a:p>
            <a:r>
              <a:rPr lang="en-GB" altLang="en-US" sz="2800" dirty="0" smtClean="0">
                <a:solidFill>
                  <a:srgbClr val="FFFF00"/>
                </a:solidFill>
              </a:rPr>
              <a:t>WP3 </a:t>
            </a:r>
            <a:r>
              <a:rPr lang="en-GB" altLang="en-US" sz="2800" dirty="0" smtClean="0"/>
              <a:t>Methodological and IT development of Paleoanthropological tools </a:t>
            </a:r>
          </a:p>
          <a:p>
            <a:r>
              <a:rPr lang="en-GB" altLang="en-US" sz="2800" dirty="0" smtClean="0">
                <a:solidFill>
                  <a:srgbClr val="FFFF00"/>
                </a:solidFill>
              </a:rPr>
              <a:t>WP4</a:t>
            </a:r>
            <a:r>
              <a:rPr lang="en-GB" altLang="en-US" sz="2800" dirty="0" smtClean="0"/>
              <a:t> Non contract reproduction of cultural heritage objects</a:t>
            </a:r>
          </a:p>
          <a:p>
            <a:r>
              <a:rPr lang="en-GB" altLang="en-US" sz="2800" dirty="0" smtClean="0">
                <a:solidFill>
                  <a:srgbClr val="FFFF00"/>
                </a:solidFill>
              </a:rPr>
              <a:t>WP5</a:t>
            </a:r>
            <a:r>
              <a:rPr lang="en-GB" altLang="en-US" sz="2800" dirty="0" smtClean="0"/>
              <a:t> Creation of  multilingual website based on </a:t>
            </a:r>
            <a:r>
              <a:rPr lang="en-GB" altLang="en-US" sz="2800" dirty="0" err="1" smtClean="0"/>
              <a:t>Neandertals</a:t>
            </a:r>
            <a:endParaRPr lang="en-GB" altLang="en-US" sz="2800" dirty="0"/>
          </a:p>
          <a:p>
            <a:r>
              <a:rPr lang="en-GB" altLang="en-US" sz="2800" dirty="0" smtClean="0">
                <a:solidFill>
                  <a:srgbClr val="FFFF00"/>
                </a:solidFill>
              </a:rPr>
              <a:t>WP6</a:t>
            </a:r>
            <a:r>
              <a:rPr lang="en-GB" altLang="en-US" sz="2800" dirty="0" smtClean="0"/>
              <a:t> Creation of a Neandertal avatar based game</a:t>
            </a:r>
          </a:p>
          <a:p>
            <a:r>
              <a:rPr lang="en-GB" altLang="en-US" sz="2800" dirty="0" smtClean="0">
                <a:solidFill>
                  <a:srgbClr val="FFFF00"/>
                </a:solidFill>
              </a:rPr>
              <a:t>WP7</a:t>
            </a:r>
            <a:r>
              <a:rPr lang="en-GB" altLang="en-US" sz="2800" dirty="0" smtClean="0"/>
              <a:t> Dissemination and vulgarisation</a:t>
            </a:r>
            <a:r>
              <a:rPr lang="en-GB" altLang="en-US" sz="2800" b="1" dirty="0"/>
              <a:t> </a:t>
            </a:r>
            <a:endParaRPr lang="en-GB" altLang="en-US" sz="2800" dirty="0"/>
          </a:p>
        </p:txBody>
      </p:sp>
      <p:sp>
        <p:nvSpPr>
          <p:cNvPr id="23555" name="Text Box 2"/>
          <p:cNvSpPr txBox="1">
            <a:spLocks noChangeArrowheads="1"/>
          </p:cNvSpPr>
          <p:nvPr/>
        </p:nvSpPr>
        <p:spPr bwMode="auto">
          <a:xfrm>
            <a:off x="465138" y="-144463"/>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spcBef>
                <a:spcPts val="8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gn="ctr" eaLnBrk="1" hangingPunct="1">
              <a:spcBef>
                <a:spcPct val="0"/>
              </a:spcBef>
              <a:buClrTx/>
              <a:buFontTx/>
              <a:buNone/>
            </a:pPr>
            <a:r>
              <a:rPr lang="fr-BE" altLang="en-US" sz="3600" dirty="0" err="1" smtClean="0"/>
              <a:t>Workpackages</a:t>
            </a:r>
            <a:endParaRPr lang="en-US" altLang="en-US" sz="3600" dirty="0"/>
          </a:p>
        </p:txBody>
      </p:sp>
      <p:sp>
        <p:nvSpPr>
          <p:cNvPr id="23556" name="Line 3"/>
          <p:cNvSpPr>
            <a:spLocks noChangeShapeType="1"/>
          </p:cNvSpPr>
          <p:nvPr/>
        </p:nvSpPr>
        <p:spPr bwMode="auto">
          <a:xfrm>
            <a:off x="0" y="1000125"/>
            <a:ext cx="9144000" cy="1588"/>
          </a:xfrm>
          <a:prstGeom prst="line">
            <a:avLst/>
          </a:prstGeom>
          <a:noFill/>
          <a:ln w="936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Tree>
    <p:extLst>
      <p:ext uri="{BB962C8B-B14F-4D97-AF65-F5344CB8AC3E}">
        <p14:creationId xmlns:p14="http://schemas.microsoft.com/office/powerpoint/2010/main" val="22436054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 Box 2"/>
          <p:cNvSpPr txBox="1">
            <a:spLocks noChangeArrowheads="1"/>
          </p:cNvSpPr>
          <p:nvPr/>
        </p:nvSpPr>
        <p:spPr bwMode="auto">
          <a:xfrm>
            <a:off x="465138" y="-144463"/>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spcBef>
                <a:spcPts val="8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gn="ctr"/>
            <a:r>
              <a:rPr lang="en-GB" altLang="en-US" sz="3600" dirty="0" smtClean="0"/>
              <a:t>WP1 Project Management</a:t>
            </a:r>
          </a:p>
        </p:txBody>
      </p:sp>
      <p:sp>
        <p:nvSpPr>
          <p:cNvPr id="23556" name="Line 3"/>
          <p:cNvSpPr>
            <a:spLocks noChangeShapeType="1"/>
          </p:cNvSpPr>
          <p:nvPr/>
        </p:nvSpPr>
        <p:spPr bwMode="auto">
          <a:xfrm>
            <a:off x="0" y="1052736"/>
            <a:ext cx="9144000" cy="1588"/>
          </a:xfrm>
          <a:prstGeom prst="line">
            <a:avLst/>
          </a:prstGeom>
          <a:noFill/>
          <a:ln w="936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6" name="Rectangle 3"/>
          <p:cNvSpPr>
            <a:spLocks noChangeArrowheads="1"/>
          </p:cNvSpPr>
          <p:nvPr/>
        </p:nvSpPr>
        <p:spPr bwMode="auto">
          <a:xfrm>
            <a:off x="323528" y="1052736"/>
            <a:ext cx="8208963" cy="67783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457200" indent="-457200">
              <a:spcBef>
                <a:spcPts val="800"/>
              </a:spcBef>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32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8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4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eaLnBrk="1" hangingPunct="1">
              <a:buClr>
                <a:srgbClr val="FFFFFF"/>
              </a:buClr>
              <a:buFont typeface="Arial" panose="020B0604020202020204" pitchFamily="34" charset="0"/>
              <a:buChar char="•"/>
            </a:pPr>
            <a:r>
              <a:rPr lang="en-GB" sz="2400" dirty="0"/>
              <a:t>This focus of this </a:t>
            </a:r>
            <a:r>
              <a:rPr lang="en-GB" sz="2400" dirty="0" err="1"/>
              <a:t>workpackage</a:t>
            </a:r>
            <a:r>
              <a:rPr lang="en-GB" sz="2400" dirty="0"/>
              <a:t> </a:t>
            </a:r>
            <a:r>
              <a:rPr lang="en-GB" sz="2400" dirty="0" smtClean="0"/>
              <a:t>is the overall management of the project. </a:t>
            </a:r>
          </a:p>
          <a:p>
            <a:pPr lvl="1" eaLnBrk="1" hangingPunct="1">
              <a:buClr>
                <a:srgbClr val="FFFFFF"/>
              </a:buClr>
              <a:buFont typeface="Arial" panose="020B0604020202020204" pitchFamily="34" charset="0"/>
              <a:buChar char="•"/>
            </a:pPr>
            <a:r>
              <a:rPr lang="en-GB" sz="2000" dirty="0" smtClean="0"/>
              <a:t>Task 1.1 Project Coordination (ULB)</a:t>
            </a:r>
          </a:p>
          <a:p>
            <a:pPr lvl="1" eaLnBrk="1" hangingPunct="1">
              <a:buClr>
                <a:srgbClr val="FFFFFF"/>
              </a:buClr>
              <a:buFont typeface="Arial" panose="020B0604020202020204" pitchFamily="34" charset="0"/>
              <a:buChar char="•"/>
            </a:pPr>
            <a:r>
              <a:rPr lang="en-GB" sz="2000" dirty="0" smtClean="0"/>
              <a:t>Task 1.2. Project Reporting (RBINS)</a:t>
            </a:r>
          </a:p>
          <a:p>
            <a:r>
              <a:rPr lang="en-GB" sz="2400" i="1" dirty="0" smtClean="0">
                <a:solidFill>
                  <a:srgbClr val="FFFF00"/>
                </a:solidFill>
              </a:rPr>
              <a:t>The </a:t>
            </a:r>
            <a:r>
              <a:rPr lang="en-GB" sz="2400" i="1" dirty="0">
                <a:solidFill>
                  <a:srgbClr val="FFFF00"/>
                </a:solidFill>
              </a:rPr>
              <a:t>creation of the website of the project on the RBINS Scientific Service Heritage </a:t>
            </a:r>
            <a:r>
              <a:rPr lang="en-GB" sz="2400" i="1" dirty="0" err="1">
                <a:solidFill>
                  <a:srgbClr val="FFFF00"/>
                </a:solidFill>
              </a:rPr>
              <a:t>Plone</a:t>
            </a:r>
            <a:r>
              <a:rPr lang="en-GB" sz="2400" i="1" dirty="0">
                <a:solidFill>
                  <a:srgbClr val="FFFF00"/>
                </a:solidFill>
              </a:rPr>
              <a:t> server has been set up. All members of the project have access to the server with a unique user name and password. The members of the follow up committee also have access to the project website. </a:t>
            </a:r>
            <a:endParaRPr lang="en-GB" sz="2400" dirty="0">
              <a:solidFill>
                <a:srgbClr val="FFFF00"/>
              </a:solidFill>
            </a:endParaRPr>
          </a:p>
          <a:p>
            <a:r>
              <a:rPr lang="nl-NL" sz="2400" i="1" dirty="0">
                <a:solidFill>
                  <a:srgbClr val="FFFF00"/>
                </a:solidFill>
              </a:rPr>
              <a:t> http://</a:t>
            </a:r>
            <a:r>
              <a:rPr lang="nl-NL" sz="2400" i="1" dirty="0" smtClean="0">
                <a:solidFill>
                  <a:srgbClr val="FFFF00"/>
                </a:solidFill>
              </a:rPr>
              <a:t>collections.naturalsciences.be/ssh-projects/projects/neanderthal-3d</a:t>
            </a:r>
          </a:p>
          <a:p>
            <a:r>
              <a:rPr lang="nl-NL" sz="2400" i="1" dirty="0" smtClean="0">
                <a:solidFill>
                  <a:srgbClr val="FF0000"/>
                </a:solidFill>
              </a:rPr>
              <a:t>User name: </a:t>
            </a:r>
            <a:r>
              <a:rPr lang="nl-NL" sz="2400" i="1" dirty="0" smtClean="0"/>
              <a:t>fcneandertal3D </a:t>
            </a:r>
            <a:endParaRPr lang="nl-NL" sz="2400" i="1" dirty="0"/>
          </a:p>
          <a:p>
            <a:r>
              <a:rPr lang="nl-NL" sz="2400" i="1" dirty="0" smtClean="0">
                <a:solidFill>
                  <a:srgbClr val="FF0000"/>
                </a:solidFill>
              </a:rPr>
              <a:t>Password: </a:t>
            </a:r>
            <a:r>
              <a:rPr lang="nl-NL" sz="2400" i="1" dirty="0" smtClean="0"/>
              <a:t>Neanderthal3D</a:t>
            </a:r>
            <a:r>
              <a:rPr lang="nl-NL" sz="2400" i="1" dirty="0"/>
              <a:t>$</a:t>
            </a:r>
          </a:p>
          <a:p>
            <a:endParaRPr lang="nl-NL" sz="2400" i="1" dirty="0" smtClean="0"/>
          </a:p>
          <a:p>
            <a:endParaRPr lang="en-GB" sz="2400" dirty="0"/>
          </a:p>
          <a:p>
            <a:pPr eaLnBrk="1" hangingPunct="1">
              <a:buClr>
                <a:srgbClr val="FFFFFF"/>
              </a:buClr>
              <a:buFont typeface="Arial" panose="020B0604020202020204" pitchFamily="34" charset="0"/>
              <a:buChar char="•"/>
            </a:pPr>
            <a:endParaRPr lang="en-GB" altLang="en-US" sz="2400" dirty="0"/>
          </a:p>
        </p:txBody>
      </p:sp>
    </p:spTree>
    <p:extLst>
      <p:ext uri="{BB962C8B-B14F-4D97-AF65-F5344CB8AC3E}">
        <p14:creationId xmlns:p14="http://schemas.microsoft.com/office/powerpoint/2010/main" val="9770114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 Box 2"/>
          <p:cNvSpPr txBox="1">
            <a:spLocks noChangeArrowheads="1"/>
          </p:cNvSpPr>
          <p:nvPr/>
        </p:nvSpPr>
        <p:spPr bwMode="auto">
          <a:xfrm>
            <a:off x="465138" y="-144463"/>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spcBef>
                <a:spcPts val="8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r>
              <a:rPr lang="en-GB" altLang="en-US" sz="3600" dirty="0" smtClean="0"/>
              <a:t>WP2 Reviewing and Analysis Package: </a:t>
            </a:r>
            <a:r>
              <a:rPr lang="en-GB" altLang="en-US" sz="3600" dirty="0" err="1" smtClean="0"/>
              <a:t>lhpFusionBox</a:t>
            </a:r>
            <a:r>
              <a:rPr lang="en-GB" altLang="en-US" sz="3600" dirty="0" smtClean="0"/>
              <a:t> software</a:t>
            </a:r>
          </a:p>
        </p:txBody>
      </p:sp>
      <p:sp>
        <p:nvSpPr>
          <p:cNvPr id="23556" name="Line 3"/>
          <p:cNvSpPr>
            <a:spLocks noChangeShapeType="1"/>
          </p:cNvSpPr>
          <p:nvPr/>
        </p:nvSpPr>
        <p:spPr bwMode="auto">
          <a:xfrm>
            <a:off x="0" y="1000125"/>
            <a:ext cx="9144000" cy="1588"/>
          </a:xfrm>
          <a:prstGeom prst="line">
            <a:avLst/>
          </a:prstGeom>
          <a:noFill/>
          <a:ln w="936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5" name="Rectangle 3"/>
          <p:cNvSpPr>
            <a:spLocks noChangeArrowheads="1"/>
          </p:cNvSpPr>
          <p:nvPr/>
        </p:nvSpPr>
        <p:spPr bwMode="auto">
          <a:xfrm>
            <a:off x="323528" y="1052736"/>
            <a:ext cx="8208963" cy="323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457200" indent="-457200">
              <a:spcBef>
                <a:spcPts val="800"/>
              </a:spcBef>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32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8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4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eaLnBrk="1" hangingPunct="1">
              <a:buClr>
                <a:srgbClr val="FFFFFF"/>
              </a:buClr>
              <a:buFont typeface="Arial" panose="020B0604020202020204" pitchFamily="34" charset="0"/>
              <a:buChar char="•"/>
            </a:pPr>
            <a:r>
              <a:rPr lang="en-GB" sz="2400" dirty="0" smtClean="0"/>
              <a:t>This focus of this </a:t>
            </a:r>
            <a:r>
              <a:rPr lang="en-GB" sz="2400" dirty="0" err="1" smtClean="0"/>
              <a:t>workpackage</a:t>
            </a:r>
            <a:r>
              <a:rPr lang="en-GB" sz="2400" dirty="0" smtClean="0"/>
              <a:t> was a </a:t>
            </a:r>
            <a:r>
              <a:rPr lang="en-GB" sz="2400" dirty="0"/>
              <a:t>review of the current literature on measurements, analysis and visualisation tools and </a:t>
            </a:r>
            <a:r>
              <a:rPr lang="en-GB" sz="2400" dirty="0" smtClean="0"/>
              <a:t>the identification of the </a:t>
            </a:r>
            <a:r>
              <a:rPr lang="en-GB" sz="2400" dirty="0"/>
              <a:t>tools necessary for effective </a:t>
            </a:r>
            <a:r>
              <a:rPr lang="en-GB" sz="2400" dirty="0" err="1"/>
              <a:t>palaeoanthropological</a:t>
            </a:r>
            <a:r>
              <a:rPr lang="en-GB" sz="2400" dirty="0"/>
              <a:t> study</a:t>
            </a:r>
            <a:r>
              <a:rPr lang="en-GB" sz="2400" dirty="0" smtClean="0"/>
              <a:t>.</a:t>
            </a:r>
          </a:p>
          <a:p>
            <a:pPr eaLnBrk="1" hangingPunct="1">
              <a:buClr>
                <a:srgbClr val="FFFFFF"/>
              </a:buClr>
              <a:buFont typeface="Arial" panose="020B0604020202020204" pitchFamily="34" charset="0"/>
              <a:buChar char="•"/>
            </a:pPr>
            <a:endParaRPr lang="en-GB" sz="2400" dirty="0" smtClean="0"/>
          </a:p>
          <a:p>
            <a:pPr lvl="1" eaLnBrk="1" hangingPunct="1">
              <a:buClr>
                <a:srgbClr val="FFFFFF"/>
              </a:buClr>
              <a:buFont typeface="Arial" panose="020B0604020202020204" pitchFamily="34" charset="0"/>
              <a:buChar char="•"/>
            </a:pPr>
            <a:r>
              <a:rPr lang="en-GB" sz="2000" dirty="0" smtClean="0"/>
              <a:t>Task 2.1: Review of the literature (RBINS, 1-6 </a:t>
            </a:r>
            <a:r>
              <a:rPr lang="en-GB" sz="2000" dirty="0" err="1" smtClean="0"/>
              <a:t>mths</a:t>
            </a:r>
            <a:r>
              <a:rPr lang="en-GB" sz="2000" dirty="0" smtClean="0"/>
              <a:t>)</a:t>
            </a:r>
            <a:endParaRPr lang="en-GB" sz="2000" dirty="0" smtClean="0"/>
          </a:p>
          <a:p>
            <a:pPr lvl="1" eaLnBrk="1" hangingPunct="1">
              <a:buClr>
                <a:srgbClr val="FFFFFF"/>
              </a:buClr>
              <a:buFont typeface="Arial" panose="020B0604020202020204" pitchFamily="34" charset="0"/>
              <a:buChar char="•"/>
            </a:pPr>
            <a:r>
              <a:rPr lang="en-GB" sz="2000" dirty="0" smtClean="0"/>
              <a:t>Task 2.2 Definition of User Specification (RBINS, 1-6 </a:t>
            </a:r>
            <a:r>
              <a:rPr lang="en-GB" sz="2000" dirty="0" err="1" smtClean="0"/>
              <a:t>mths</a:t>
            </a:r>
            <a:r>
              <a:rPr lang="en-GB" sz="2000" dirty="0" smtClean="0"/>
              <a:t>)</a:t>
            </a:r>
            <a:endParaRPr lang="en-GB" sz="2000" dirty="0" smtClean="0"/>
          </a:p>
          <a:p>
            <a:pPr lvl="1" eaLnBrk="1" hangingPunct="1">
              <a:buClr>
                <a:srgbClr val="FFFFFF"/>
              </a:buClr>
              <a:buFont typeface="Arial" panose="020B0604020202020204" pitchFamily="34" charset="0"/>
              <a:buChar char="•"/>
            </a:pPr>
            <a:r>
              <a:rPr lang="en-GB" sz="2000" dirty="0" smtClean="0"/>
              <a:t>Task 2.3. Definition of Technical Specification (VUB, 1-6mths) </a:t>
            </a:r>
            <a:endParaRPr lang="en-GB" sz="2000" dirty="0"/>
          </a:p>
        </p:txBody>
      </p:sp>
    </p:spTree>
    <p:extLst>
      <p:ext uri="{BB962C8B-B14F-4D97-AF65-F5344CB8AC3E}">
        <p14:creationId xmlns:p14="http://schemas.microsoft.com/office/powerpoint/2010/main" val="41901038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596106" y="26064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spcBef>
                <a:spcPts val="8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gn="ctr"/>
            <a:r>
              <a:rPr lang="en-GB" altLang="en-US" sz="3600" dirty="0"/>
              <a:t>WP2 Task 2.2 Definition of User </a:t>
            </a:r>
            <a:r>
              <a:rPr lang="en-GB" altLang="en-US" sz="3600" dirty="0" smtClean="0"/>
              <a:t>specification (2.2.2) </a:t>
            </a:r>
            <a:endParaRPr lang="en-GB" altLang="en-US" sz="3600" dirty="0"/>
          </a:p>
          <a:p>
            <a:pPr algn="ctr"/>
            <a:endParaRPr lang="en-GB" altLang="en-US" sz="3600" dirty="0"/>
          </a:p>
        </p:txBody>
      </p:sp>
      <p:sp>
        <p:nvSpPr>
          <p:cNvPr id="56323" name="Line 3"/>
          <p:cNvSpPr>
            <a:spLocks noChangeShapeType="1"/>
          </p:cNvSpPr>
          <p:nvPr/>
        </p:nvSpPr>
        <p:spPr bwMode="auto">
          <a:xfrm>
            <a:off x="0" y="1000125"/>
            <a:ext cx="9144000" cy="1588"/>
          </a:xfrm>
          <a:prstGeom prst="line">
            <a:avLst/>
          </a:prstGeom>
          <a:noFill/>
          <a:ln w="936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5" name="Rectangle 3"/>
          <p:cNvSpPr>
            <a:spLocks noChangeArrowheads="1"/>
          </p:cNvSpPr>
          <p:nvPr/>
        </p:nvSpPr>
        <p:spPr bwMode="auto">
          <a:xfrm>
            <a:off x="323850" y="1035050"/>
            <a:ext cx="8208963" cy="26182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457200" indent="-457200" eaLnBrk="0" hangingPunct="0">
              <a:spcBef>
                <a:spcPts val="800"/>
              </a:spcBef>
              <a:buClr>
                <a:srgbClr val="000000"/>
              </a:buClr>
              <a:buSzPct val="100000"/>
              <a:buFont typeface="Times New Roman"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3200">
                <a:solidFill>
                  <a:srgbClr val="FFFFFF"/>
                </a:solidFill>
                <a:latin typeface="Calibri" pitchFamily="34" charset="0"/>
                <a:ea typeface="Lucida Sans Unicode" pitchFamily="34" charset="0"/>
                <a:cs typeface="Lucida Sans Unicode" pitchFamily="34" charset="0"/>
              </a:defRPr>
            </a:lvl1pPr>
            <a:lvl2pPr eaLnBrk="0" hangingPunct="0">
              <a:spcBef>
                <a:spcPts val="700"/>
              </a:spcBef>
              <a:buClr>
                <a:srgbClr val="000000"/>
              </a:buClr>
              <a:buSzPct val="100000"/>
              <a:buFont typeface="Times New Roman"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800">
                <a:solidFill>
                  <a:srgbClr val="FFFFFF"/>
                </a:solidFill>
                <a:latin typeface="Calibri" pitchFamily="34" charset="0"/>
                <a:ea typeface="Lucida Sans Unicode" pitchFamily="34" charset="0"/>
                <a:cs typeface="Lucida Sans Unicode" pitchFamily="34" charset="0"/>
              </a:defRPr>
            </a:lvl2pPr>
            <a:lvl3pPr eaLnBrk="0" hangingPunct="0">
              <a:spcBef>
                <a:spcPts val="600"/>
              </a:spcBef>
              <a:buClr>
                <a:srgbClr val="000000"/>
              </a:buClr>
              <a:buSzPct val="100000"/>
              <a:buFont typeface="Times New Roman"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400">
                <a:solidFill>
                  <a:srgbClr val="FFFFFF"/>
                </a:solidFill>
                <a:latin typeface="Calibri" pitchFamily="34" charset="0"/>
                <a:ea typeface="Lucida Sans Unicode" pitchFamily="34" charset="0"/>
                <a:cs typeface="Lucida Sans Unicode" pitchFamily="34" charset="0"/>
              </a:defRPr>
            </a:lvl3pPr>
            <a:lvl4pPr eaLnBrk="0" hangingPunct="0">
              <a:spcBef>
                <a:spcPts val="500"/>
              </a:spcBef>
              <a:buClr>
                <a:srgbClr val="000000"/>
              </a:buClr>
              <a:buSzPct val="100000"/>
              <a:buFont typeface="Times New Roman"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FFFFFF"/>
                </a:solidFill>
                <a:latin typeface="Calibri" pitchFamily="34" charset="0"/>
                <a:ea typeface="Lucida Sans Unicode" pitchFamily="34" charset="0"/>
                <a:cs typeface="Lucida Sans Unicode" pitchFamily="34" charset="0"/>
              </a:defRPr>
            </a:lvl4pPr>
            <a:lvl5pPr eaLnBrk="0" hangingPunct="0">
              <a:spcBef>
                <a:spcPts val="500"/>
              </a:spcBef>
              <a:buClr>
                <a:srgbClr val="000000"/>
              </a:buClr>
              <a:buSzPct val="100000"/>
              <a:buFont typeface="Times New Roman"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FFFFFF"/>
                </a:solidFill>
                <a:latin typeface="Calibri" pitchFamily="34" charset="0"/>
                <a:ea typeface="Lucida Sans Unicode" pitchFamily="34" charset="0"/>
                <a:cs typeface="Lucida Sans Unicode" pitchFamily="34" charset="0"/>
              </a:defRPr>
            </a:lvl5pPr>
            <a:lvl6pPr marL="2514600" indent="-228600" defTabSz="449263" eaLnBrk="0" fontAlgn="base" hangingPunct="0">
              <a:spcBef>
                <a:spcPts val="500"/>
              </a:spcBef>
              <a:spcAft>
                <a:spcPct val="0"/>
              </a:spcAft>
              <a:buClr>
                <a:srgbClr val="000000"/>
              </a:buClr>
              <a:buSzPct val="100000"/>
              <a:buFont typeface="Times New Roman"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FFFFFF"/>
                </a:solidFill>
                <a:latin typeface="Calibri" pitchFamily="34" charset="0"/>
                <a:ea typeface="Lucida Sans Unicode" pitchFamily="34" charset="0"/>
                <a:cs typeface="Lucida Sans Unicode" pitchFamily="34" charset="0"/>
              </a:defRPr>
            </a:lvl6pPr>
            <a:lvl7pPr marL="2971800" indent="-228600" defTabSz="449263" eaLnBrk="0" fontAlgn="base" hangingPunct="0">
              <a:spcBef>
                <a:spcPts val="500"/>
              </a:spcBef>
              <a:spcAft>
                <a:spcPct val="0"/>
              </a:spcAft>
              <a:buClr>
                <a:srgbClr val="000000"/>
              </a:buClr>
              <a:buSzPct val="100000"/>
              <a:buFont typeface="Times New Roman"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FFFFFF"/>
                </a:solidFill>
                <a:latin typeface="Calibri" pitchFamily="34" charset="0"/>
                <a:ea typeface="Lucida Sans Unicode" pitchFamily="34" charset="0"/>
                <a:cs typeface="Lucida Sans Unicode" pitchFamily="34" charset="0"/>
              </a:defRPr>
            </a:lvl7pPr>
            <a:lvl8pPr marL="3429000" indent="-228600" defTabSz="449263" eaLnBrk="0" fontAlgn="base" hangingPunct="0">
              <a:spcBef>
                <a:spcPts val="500"/>
              </a:spcBef>
              <a:spcAft>
                <a:spcPct val="0"/>
              </a:spcAft>
              <a:buClr>
                <a:srgbClr val="000000"/>
              </a:buClr>
              <a:buSzPct val="100000"/>
              <a:buFont typeface="Times New Roman"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FFFFFF"/>
                </a:solidFill>
                <a:latin typeface="Calibri" pitchFamily="34" charset="0"/>
                <a:ea typeface="Lucida Sans Unicode" pitchFamily="34" charset="0"/>
                <a:cs typeface="Lucida Sans Unicode" pitchFamily="34" charset="0"/>
              </a:defRPr>
            </a:lvl8pPr>
            <a:lvl9pPr marL="3886200" indent="-228600" defTabSz="449263" eaLnBrk="0" fontAlgn="base" hangingPunct="0">
              <a:spcBef>
                <a:spcPts val="500"/>
              </a:spcBef>
              <a:spcAft>
                <a:spcPct val="0"/>
              </a:spcAft>
              <a:buClr>
                <a:srgbClr val="000000"/>
              </a:buClr>
              <a:buSzPct val="100000"/>
              <a:buFont typeface="Times New Roman"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FFFFFF"/>
                </a:solidFill>
                <a:latin typeface="Calibri" pitchFamily="34" charset="0"/>
                <a:ea typeface="Lucida Sans Unicode" pitchFamily="34" charset="0"/>
                <a:cs typeface="Lucida Sans Unicode" pitchFamily="34" charset="0"/>
              </a:defRPr>
            </a:lvl9pPr>
          </a:lstStyle>
          <a:p>
            <a:pPr marL="0" indent="0" eaLnBrk="1" hangingPunct="1">
              <a:buClr>
                <a:srgbClr val="FFFFFF"/>
              </a:buClr>
              <a:buFont typeface="Times New Roman" pitchFamily="18" charset="0"/>
              <a:buNone/>
              <a:defRPr/>
            </a:pPr>
            <a:r>
              <a:rPr lang="en-GB" altLang="en-US" sz="2400" dirty="0" smtClean="0">
                <a:solidFill>
                  <a:schemeClr val="bg1"/>
                </a:solidFill>
                <a:latin typeface="+mn-lt"/>
              </a:rPr>
              <a:t>New Format – OBJ, PLY, FBX </a:t>
            </a:r>
            <a:r>
              <a:rPr lang="en-GB" sz="2000" i="1" dirty="0" smtClean="0"/>
              <a:t>museums </a:t>
            </a:r>
            <a:r>
              <a:rPr lang="en-GB" sz="2000" i="1" dirty="0"/>
              <a:t>often use digital photogrammetry resulting in OBJ and PLY files</a:t>
            </a:r>
            <a:r>
              <a:rPr lang="en-GB" sz="2000" i="1" dirty="0" smtClean="0"/>
              <a:t>.  </a:t>
            </a:r>
            <a:r>
              <a:rPr lang="en-GB" sz="2000" i="1" dirty="0"/>
              <a:t>Also animation files should also be able to be exported from </a:t>
            </a:r>
            <a:r>
              <a:rPr lang="en-GB" sz="2000" i="1" dirty="0" err="1"/>
              <a:t>lhpFusionBox</a:t>
            </a:r>
            <a:r>
              <a:rPr lang="en-GB" sz="2000" i="1" dirty="0"/>
              <a:t> in the format of </a:t>
            </a:r>
            <a:r>
              <a:rPr lang="en-GB" sz="2000" i="1" dirty="0" err="1" smtClean="0"/>
              <a:t>fbx</a:t>
            </a:r>
            <a:r>
              <a:rPr lang="en-GB" sz="2000" i="1" dirty="0" smtClean="0"/>
              <a:t>  so they </a:t>
            </a:r>
            <a:r>
              <a:rPr lang="en-GB" sz="2000" i="1" dirty="0" smtClean="0">
                <a:latin typeface="+mj-lt"/>
              </a:rPr>
              <a:t>can </a:t>
            </a:r>
            <a:r>
              <a:rPr lang="en-GB" altLang="en-US" sz="2000" i="1" dirty="0" smtClean="0">
                <a:latin typeface="+mj-lt"/>
              </a:rPr>
              <a:t>be loaded into </a:t>
            </a:r>
            <a:r>
              <a:rPr lang="en-GB" altLang="en-US" sz="2000" i="1" dirty="0" err="1" smtClean="0">
                <a:latin typeface="+mj-lt"/>
              </a:rPr>
              <a:t>sketchfab</a:t>
            </a:r>
            <a:r>
              <a:rPr lang="en-GB" altLang="en-US" sz="2000" i="1" dirty="0" smtClean="0">
                <a:latin typeface="+mj-lt"/>
              </a:rPr>
              <a:t>. </a:t>
            </a:r>
          </a:p>
          <a:p>
            <a:pPr eaLnBrk="1" hangingPunct="1">
              <a:buClr>
                <a:srgbClr val="FFFFFF"/>
              </a:buClr>
              <a:buFont typeface="Arial" charset="0"/>
              <a:buChar char="•"/>
              <a:defRPr/>
            </a:pPr>
            <a:endParaRPr lang="en-GB" altLang="en-US" sz="2000" dirty="0" smtClean="0">
              <a:latin typeface="Arial" charset="0"/>
            </a:endParaRPr>
          </a:p>
          <a:p>
            <a:pPr eaLnBrk="1" hangingPunct="1">
              <a:buClr>
                <a:srgbClr val="FFFFFF"/>
              </a:buClr>
              <a:buFont typeface="Arial" charset="0"/>
              <a:buChar char="•"/>
              <a:defRPr/>
            </a:pPr>
            <a:endParaRPr lang="en-GB" altLang="en-US" sz="2000" dirty="0" smtClean="0">
              <a:latin typeface="Arial" charset="0"/>
            </a:endParaRPr>
          </a:p>
          <a:p>
            <a:pPr eaLnBrk="1" hangingPunct="1">
              <a:buClr>
                <a:srgbClr val="FFFFFF"/>
              </a:buClr>
              <a:buFont typeface="Arial" charset="0"/>
              <a:buChar char="•"/>
              <a:defRPr/>
            </a:pPr>
            <a:endParaRPr lang="en-US" altLang="en-US" sz="2000" dirty="0" smtClean="0"/>
          </a:p>
        </p:txBody>
      </p:sp>
      <p:pic>
        <p:nvPicPr>
          <p:cNvPr id="2" name="Spycrane2-1.m4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403648" y="2348880"/>
            <a:ext cx="6464001" cy="4086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3749798"/>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repeatCount="indefinite"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 Box 2"/>
          <p:cNvSpPr txBox="1">
            <a:spLocks noChangeArrowheads="1"/>
          </p:cNvSpPr>
          <p:nvPr/>
        </p:nvSpPr>
        <p:spPr bwMode="auto">
          <a:xfrm>
            <a:off x="465138" y="-144463"/>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spcBef>
                <a:spcPts val="8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r>
              <a:rPr lang="en-GB" altLang="en-US" sz="3600" dirty="0" smtClean="0"/>
              <a:t>WP3 Methodological and IT development of Paleoanthropological tools </a:t>
            </a:r>
          </a:p>
        </p:txBody>
      </p:sp>
      <p:sp>
        <p:nvSpPr>
          <p:cNvPr id="23556" name="Line 3"/>
          <p:cNvSpPr>
            <a:spLocks noChangeShapeType="1"/>
          </p:cNvSpPr>
          <p:nvPr/>
        </p:nvSpPr>
        <p:spPr bwMode="auto">
          <a:xfrm>
            <a:off x="0" y="1000125"/>
            <a:ext cx="9144000" cy="1588"/>
          </a:xfrm>
          <a:prstGeom prst="line">
            <a:avLst/>
          </a:prstGeom>
          <a:noFill/>
          <a:ln w="936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5" name="Rectangle 3"/>
          <p:cNvSpPr>
            <a:spLocks noChangeArrowheads="1"/>
          </p:cNvSpPr>
          <p:nvPr/>
        </p:nvSpPr>
        <p:spPr bwMode="auto">
          <a:xfrm>
            <a:off x="323528" y="1052736"/>
            <a:ext cx="8208963" cy="48470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457200" indent="-457200">
              <a:spcBef>
                <a:spcPts val="800"/>
              </a:spcBef>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32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8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4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FFFFFF"/>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eaLnBrk="1" hangingPunct="1">
              <a:buClr>
                <a:srgbClr val="FFFFFF"/>
              </a:buClr>
              <a:buFont typeface="Arial" panose="020B0604020202020204" pitchFamily="34" charset="0"/>
              <a:buChar char="•"/>
            </a:pPr>
            <a:r>
              <a:rPr lang="en-GB" sz="2400" dirty="0" smtClean="0"/>
              <a:t>This focus of this </a:t>
            </a:r>
            <a:r>
              <a:rPr lang="en-GB" sz="2400" dirty="0" err="1" smtClean="0"/>
              <a:t>workpackage</a:t>
            </a:r>
            <a:r>
              <a:rPr lang="en-GB" sz="2400" dirty="0" smtClean="0"/>
              <a:t>  is the development and implementation of the necessary tools identified in WP2. </a:t>
            </a:r>
          </a:p>
          <a:p>
            <a:pPr lvl="1" eaLnBrk="1" hangingPunct="1">
              <a:buClr>
                <a:srgbClr val="FFFFFF"/>
              </a:buClr>
              <a:buFont typeface="Arial" panose="020B0604020202020204" pitchFamily="34" charset="0"/>
              <a:buChar char="•"/>
            </a:pPr>
            <a:r>
              <a:rPr lang="en-GB" sz="2000" dirty="0" smtClean="0"/>
              <a:t>Task 3.1: Creation of </a:t>
            </a:r>
            <a:r>
              <a:rPr lang="en-GB" sz="2000" dirty="0" err="1" smtClean="0"/>
              <a:t>pratical</a:t>
            </a:r>
            <a:r>
              <a:rPr lang="en-GB" sz="2000" dirty="0" smtClean="0"/>
              <a:t> field operation (VUB, 1-12mths)</a:t>
            </a:r>
          </a:p>
          <a:p>
            <a:pPr lvl="1" eaLnBrk="1" hangingPunct="1">
              <a:buClr>
                <a:srgbClr val="FFFFFF"/>
              </a:buClr>
              <a:buFont typeface="Arial" panose="020B0604020202020204" pitchFamily="34" charset="0"/>
              <a:buChar char="•"/>
            </a:pPr>
            <a:r>
              <a:rPr lang="en-GB" sz="2000" dirty="0" smtClean="0"/>
              <a:t>Task 3.2 Development and implementation of novel measurement tools in </a:t>
            </a:r>
            <a:r>
              <a:rPr lang="en-GB" sz="2000" dirty="0" err="1" smtClean="0"/>
              <a:t>lhpFusionBox</a:t>
            </a:r>
            <a:r>
              <a:rPr lang="en-GB" sz="2000" dirty="0" smtClean="0"/>
              <a:t> (VUB, 6-18mths)</a:t>
            </a:r>
          </a:p>
          <a:p>
            <a:pPr lvl="1" eaLnBrk="1" hangingPunct="1">
              <a:buClr>
                <a:srgbClr val="FFFFFF"/>
              </a:buClr>
              <a:buFont typeface="Arial" panose="020B0604020202020204" pitchFamily="34" charset="0"/>
              <a:buChar char="•"/>
            </a:pPr>
            <a:r>
              <a:rPr lang="en-GB" sz="2000" dirty="0" smtClean="0"/>
              <a:t>Task 3.3. Development of new import formats and visualisation of textured objects in </a:t>
            </a:r>
            <a:r>
              <a:rPr lang="en-GB" sz="2000" dirty="0" err="1" smtClean="0"/>
              <a:t>lhpFusionBox</a:t>
            </a:r>
            <a:r>
              <a:rPr lang="en-GB" sz="2000" dirty="0" smtClean="0"/>
              <a:t> (VUB, 6-18mths)</a:t>
            </a:r>
          </a:p>
          <a:p>
            <a:pPr lvl="1" eaLnBrk="1" hangingPunct="1">
              <a:buClr>
                <a:srgbClr val="FFFFFF"/>
              </a:buClr>
              <a:buFont typeface="Arial" panose="020B0604020202020204" pitchFamily="34" charset="0"/>
              <a:buChar char="•"/>
            </a:pPr>
            <a:r>
              <a:rPr lang="en-GB" sz="2000" dirty="0" smtClean="0"/>
              <a:t>Task 3.4 Development of wrapping method (VUB, 12-24mths)</a:t>
            </a:r>
          </a:p>
          <a:p>
            <a:pPr lvl="1" eaLnBrk="1" hangingPunct="1">
              <a:buClr>
                <a:srgbClr val="FFFFFF"/>
              </a:buClr>
              <a:buFont typeface="Arial" panose="020B0604020202020204" pitchFamily="34" charset="0"/>
              <a:buChar char="•"/>
            </a:pPr>
            <a:r>
              <a:rPr lang="en-GB" sz="2000" dirty="0" smtClean="0"/>
              <a:t>Task 3.5 User testing of new tools implemented in </a:t>
            </a:r>
            <a:r>
              <a:rPr lang="en-GB" sz="2000" dirty="0" err="1" smtClean="0"/>
              <a:t>lhpFusionBox</a:t>
            </a:r>
            <a:r>
              <a:rPr lang="en-GB" sz="2000" dirty="0" smtClean="0"/>
              <a:t> (RBINS, 12-24mths)</a:t>
            </a:r>
          </a:p>
          <a:p>
            <a:pPr lvl="1" eaLnBrk="1" hangingPunct="1">
              <a:buClr>
                <a:srgbClr val="FFFFFF"/>
              </a:buClr>
              <a:buFont typeface="Arial" panose="020B0604020202020204" pitchFamily="34" charset="0"/>
              <a:buChar char="•"/>
            </a:pPr>
            <a:r>
              <a:rPr lang="en-GB" sz="2000" dirty="0" smtClean="0"/>
              <a:t>Task 3.6 </a:t>
            </a:r>
            <a:r>
              <a:rPr lang="en-GB" sz="2000" dirty="0"/>
              <a:t>Documentation and training material for </a:t>
            </a:r>
            <a:r>
              <a:rPr lang="en-GB" sz="2000" dirty="0" err="1" smtClean="0"/>
              <a:t>lhpFusionBox</a:t>
            </a:r>
            <a:r>
              <a:rPr lang="en-GB" sz="2000" dirty="0" smtClean="0"/>
              <a:t> (RBINS, 18-24mths)</a:t>
            </a:r>
          </a:p>
          <a:p>
            <a:pPr lvl="1" eaLnBrk="1" hangingPunct="1">
              <a:buClr>
                <a:srgbClr val="FFFFFF"/>
              </a:buClr>
              <a:buFont typeface="Arial" panose="020B0604020202020204" pitchFamily="34" charset="0"/>
              <a:buChar char="•"/>
            </a:pPr>
            <a:endParaRPr lang="en-GB" sz="2000" dirty="0"/>
          </a:p>
        </p:txBody>
      </p:sp>
    </p:spTree>
    <p:extLst>
      <p:ext uri="{BB962C8B-B14F-4D97-AF65-F5344CB8AC3E}">
        <p14:creationId xmlns:p14="http://schemas.microsoft.com/office/powerpoint/2010/main" val="25445962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Lucida Sans Unicode"/>
        <a:cs typeface="Lucida Sans Unicode"/>
      </a:majorFont>
      <a:minorFont>
        <a:latin typeface="Calibri"/>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 VUB THEME">
  <a:themeElements>
    <a:clrScheme name="VUB 2017">
      <a:dk1>
        <a:srgbClr val="000000"/>
      </a:dk1>
      <a:lt1>
        <a:srgbClr val="FFFFFF"/>
      </a:lt1>
      <a:dk2>
        <a:srgbClr val="44546A"/>
      </a:dk2>
      <a:lt2>
        <a:srgbClr val="E7E6E6"/>
      </a:lt2>
      <a:accent1>
        <a:srgbClr val="00339F"/>
      </a:accent1>
      <a:accent2>
        <a:srgbClr val="FF6600"/>
      </a:accent2>
      <a:accent3>
        <a:srgbClr val="E7E6E5"/>
      </a:accent3>
      <a:accent4>
        <a:srgbClr val="4B4B4B"/>
      </a:accent4>
      <a:accent5>
        <a:srgbClr val="577EC1"/>
      </a:accent5>
      <a:accent6>
        <a:srgbClr val="FFAA8B"/>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44450">
          <a:solidFill>
            <a:srgbClr val="0033A0"/>
          </a:solidFill>
        </a:ln>
      </a:spPr>
      <a:bodyPr rtlCol="0" anchor="ctr"/>
      <a:lstStyle>
        <a:defPPr algn="ctr">
          <a:defRPr sz="1600" dirty="0" err="1" smtClean="0">
            <a:solidFill>
              <a:srgbClr val="0033A0"/>
            </a:solidFill>
            <a:latin typeface="Verdana" charset="0"/>
            <a:ea typeface="Verdana" charset="0"/>
            <a:cs typeface="Verdana"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lumMod val="50000"/>
              <a:lumOff val="50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mtClean="0">
            <a:solidFill>
              <a:srgbClr val="0033A0"/>
            </a:solidFill>
            <a:latin typeface="Verdana" charset="0"/>
            <a:ea typeface="Verdana" charset="0"/>
            <a:cs typeface="Verdana" charset="0"/>
          </a:defRPr>
        </a:defPPr>
      </a:lstStyle>
    </a:txDef>
  </a:objectDefaults>
  <a:extraClrSchemeLst/>
  <a:extLst>
    <a:ext uri="{05A4C25C-085E-4340-85A3-A5531E510DB2}">
      <thm15:themeFamily xmlns:thm15="http://schemas.microsoft.com/office/thememl/2012/main" name="VUB-tmp2017" id="{10DC50E6-1B59-A244-B26B-E5A459B5CBCA}" vid="{6CBD3AA6-F9C4-3943-A482-D8B422AB87AD}"/>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17801</TotalTime>
  <Words>3819</Words>
  <Application>Microsoft Office PowerPoint</Application>
  <PresentationFormat>On-screen Show (4:3)</PresentationFormat>
  <Paragraphs>244</Paragraphs>
  <Slides>19</Slides>
  <Notes>18</Notes>
  <HiddenSlides>0</HiddenSlides>
  <MMClips>4</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19</vt:i4>
      </vt:variant>
    </vt:vector>
  </HeadingPairs>
  <TitlesOfParts>
    <vt:vector size="27" baseType="lpstr">
      <vt:lpstr>Arial</vt:lpstr>
      <vt:lpstr>Calibri</vt:lpstr>
      <vt:lpstr>Lucida Sans Unicode</vt:lpstr>
      <vt:lpstr>LucidaGrande</vt:lpstr>
      <vt:lpstr>Times New Roman</vt:lpstr>
      <vt:lpstr>Verdana</vt:lpstr>
      <vt:lpstr>2_Office Theme</vt:lpstr>
      <vt:lpstr>1 VUB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 file format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Dissemination – Spy  reconstructed skeleton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Neanderthal Locomotion</dc:title>
  <dc:creator>Tara</dc:creator>
  <cp:lastModifiedBy>Tara Chapman</cp:lastModifiedBy>
  <cp:revision>680</cp:revision>
  <cp:lastPrinted>2015-08-24T09:01:53Z</cp:lastPrinted>
  <dcterms:created xsi:type="dcterms:W3CDTF">2009-03-02T16:02:30Z</dcterms:created>
  <dcterms:modified xsi:type="dcterms:W3CDTF">2018-04-19T13:54:01Z</dcterms:modified>
</cp:coreProperties>
</file>