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avi" ContentType="video/x-msvideo"/>
  <Default Extension="m4v" ContentType="video/unknown"/>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4907" r:id="rId2"/>
  </p:sldMasterIdLst>
  <p:notesMasterIdLst>
    <p:notesMasterId r:id="rId22"/>
  </p:notesMasterIdLst>
  <p:handoutMasterIdLst>
    <p:handoutMasterId r:id="rId23"/>
  </p:handoutMasterIdLst>
  <p:sldIdLst>
    <p:sldId id="256" r:id="rId3"/>
    <p:sldId id="829" r:id="rId4"/>
    <p:sldId id="880" r:id="rId5"/>
    <p:sldId id="830" r:id="rId6"/>
    <p:sldId id="898" r:id="rId7"/>
    <p:sldId id="899" r:id="rId8"/>
    <p:sldId id="932" r:id="rId9"/>
    <p:sldId id="961" r:id="rId10"/>
    <p:sldId id="962" r:id="rId11"/>
    <p:sldId id="966" r:id="rId12"/>
    <p:sldId id="979" r:id="rId13"/>
    <p:sldId id="969" r:id="rId14"/>
    <p:sldId id="970" r:id="rId15"/>
    <p:sldId id="974" r:id="rId16"/>
    <p:sldId id="975" r:id="rId17"/>
    <p:sldId id="976" r:id="rId18"/>
    <p:sldId id="978" r:id="rId19"/>
    <p:sldId id="997" r:id="rId20"/>
    <p:sldId id="998" r:id="rId21"/>
  </p:sldIdLst>
  <p:sldSz cx="9144000" cy="6858000" type="screen4x3"/>
  <p:notesSz cx="6797675" cy="9926638"/>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78">
          <p15:clr>
            <a:srgbClr val="A4A3A4"/>
          </p15:clr>
        </p15:guide>
        <p15:guide id="2" pos="216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5" autoAdjust="0"/>
    <p:restoredTop sz="96719" autoAdjust="0"/>
  </p:normalViewPr>
  <p:slideViewPr>
    <p:cSldViewPr>
      <p:cViewPr varScale="1">
        <p:scale>
          <a:sx n="71" d="100"/>
          <a:sy n="71" d="100"/>
        </p:scale>
        <p:origin x="1044" y="66"/>
      </p:cViewPr>
      <p:guideLst>
        <p:guide orient="horz" pos="2160"/>
        <p:guide pos="2880"/>
      </p:guideLst>
    </p:cSldViewPr>
  </p:slideViewPr>
  <p:outlineViewPr>
    <p:cViewPr varScale="1">
      <p:scale>
        <a:sx n="170" d="200"/>
        <a:sy n="170" d="200"/>
      </p:scale>
      <p:origin x="0" y="1656"/>
    </p:cViewPr>
  </p:outlineViewPr>
  <p:notesTextViewPr>
    <p:cViewPr>
      <p:scale>
        <a:sx n="100" d="100"/>
        <a:sy n="100" d="100"/>
      </p:scale>
      <p:origin x="0" y="0"/>
    </p:cViewPr>
  </p:notesTextViewPr>
  <p:notesViewPr>
    <p:cSldViewPr>
      <p:cViewPr varScale="1">
        <p:scale>
          <a:sx n="59" d="100"/>
          <a:sy n="59" d="100"/>
        </p:scale>
        <p:origin x="-1752" y="-72"/>
      </p:cViewPr>
      <p:guideLst>
        <p:guide orient="horz" pos="2878"/>
        <p:guide pos="216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eaLnBrk="1" hangingPunct="1">
              <a:defRPr sz="1200">
                <a:latin typeface="Arial" charset="0"/>
                <a:ea typeface="Lucida Sans Unicode" pitchFamily="34" charset="0"/>
              </a:defRPr>
            </a:lvl1pPr>
          </a:lstStyle>
          <a:p>
            <a:pPr>
              <a:defRPr/>
            </a:pPr>
            <a:endParaRPr lang="en-GB"/>
          </a:p>
        </p:txBody>
      </p:sp>
      <p:sp>
        <p:nvSpPr>
          <p:cNvPr id="3" name="Date Placeholder 2"/>
          <p:cNvSpPr>
            <a:spLocks noGrp="1"/>
          </p:cNvSpPr>
          <p:nvPr>
            <p:ph type="dt" sz="quarter" idx="1"/>
          </p:nvPr>
        </p:nvSpPr>
        <p:spPr>
          <a:xfrm>
            <a:off x="3851275" y="0"/>
            <a:ext cx="2944813" cy="496888"/>
          </a:xfrm>
          <a:prstGeom prst="rect">
            <a:avLst/>
          </a:prstGeom>
        </p:spPr>
        <p:txBody>
          <a:bodyPr vert="horz" lIns="91440" tIns="45720" rIns="91440" bIns="45720" rtlCol="0"/>
          <a:lstStyle>
            <a:lvl1pPr algn="r" eaLnBrk="1" hangingPunct="1">
              <a:defRPr sz="1200">
                <a:latin typeface="Arial" charset="0"/>
                <a:ea typeface="Lucida Sans Unicode" pitchFamily="34" charset="0"/>
              </a:defRPr>
            </a:lvl1pPr>
          </a:lstStyle>
          <a:p>
            <a:pPr>
              <a:defRPr/>
            </a:pPr>
            <a:fld id="{E4C8B401-A4BB-4245-BA4D-009BC2A26832}" type="datetimeFigureOut">
              <a:rPr lang="en-GB"/>
              <a:pPr>
                <a:defRPr/>
              </a:pPr>
              <a:t>19/04/2018</a:t>
            </a:fld>
            <a:endParaRPr lang="en-GB"/>
          </a:p>
        </p:txBody>
      </p:sp>
      <p:sp>
        <p:nvSpPr>
          <p:cNvPr id="4" name="Footer Placeholder 3"/>
          <p:cNvSpPr>
            <a:spLocks noGrp="1"/>
          </p:cNvSpPr>
          <p:nvPr>
            <p:ph type="ftr" sz="quarter" idx="2"/>
          </p:nvPr>
        </p:nvSpPr>
        <p:spPr>
          <a:xfrm>
            <a:off x="0" y="9428163"/>
            <a:ext cx="2944813" cy="496887"/>
          </a:xfrm>
          <a:prstGeom prst="rect">
            <a:avLst/>
          </a:prstGeom>
        </p:spPr>
        <p:txBody>
          <a:bodyPr vert="horz" lIns="91440" tIns="45720" rIns="91440" bIns="45720" rtlCol="0" anchor="b"/>
          <a:lstStyle>
            <a:lvl1pPr algn="l" eaLnBrk="1" hangingPunct="1">
              <a:defRPr sz="1200">
                <a:latin typeface="Arial" charset="0"/>
                <a:ea typeface="Lucida Sans Unicode" pitchFamily="34" charset="0"/>
              </a:defRPr>
            </a:lvl1pPr>
          </a:lstStyle>
          <a:p>
            <a:pPr>
              <a:defRPr/>
            </a:pPr>
            <a:endParaRPr lang="en-GB"/>
          </a:p>
        </p:txBody>
      </p:sp>
      <p:sp>
        <p:nvSpPr>
          <p:cNvPr id="5" name="Slide Number Placeholder 4"/>
          <p:cNvSpPr>
            <a:spLocks noGrp="1"/>
          </p:cNvSpPr>
          <p:nvPr>
            <p:ph type="sldNum" sz="quarter" idx="3"/>
          </p:nvPr>
        </p:nvSpPr>
        <p:spPr>
          <a:xfrm>
            <a:off x="3851275" y="9428163"/>
            <a:ext cx="2944813"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77DE133-4CC5-44F3-A5FA-78D989D8C797}" type="slidenum">
              <a:rPr lang="en-GB" altLang="en-US"/>
              <a:pPr>
                <a:defRPr/>
              </a:pPr>
              <a:t>‹#›</a:t>
            </a:fld>
            <a:endParaRPr lang="en-GB" altLang="en-US"/>
          </a:p>
        </p:txBody>
      </p:sp>
    </p:spTree>
    <p:extLst>
      <p:ext uri="{BB962C8B-B14F-4D97-AF65-F5344CB8AC3E}">
        <p14:creationId xmlns:p14="http://schemas.microsoft.com/office/powerpoint/2010/main" val="8919886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AutoShape 1"/>
          <p:cNvSpPr>
            <a:spLocks noChangeArrowheads="1"/>
          </p:cNvSpPr>
          <p:nvPr/>
        </p:nvSpPr>
        <p:spPr bwMode="auto">
          <a:xfrm>
            <a:off x="0" y="0"/>
            <a:ext cx="6797675" cy="9926638"/>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cs typeface="Arial" panose="020B0604020202020204" pitchFamily="34" charset="0"/>
            </a:endParaRPr>
          </a:p>
        </p:txBody>
      </p:sp>
      <p:sp>
        <p:nvSpPr>
          <p:cNvPr id="15363" name="Text Box 2"/>
          <p:cNvSpPr txBox="1">
            <a:spLocks noChangeArrowheads="1"/>
          </p:cNvSpP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cs typeface="Arial" panose="020B0604020202020204" pitchFamily="34" charset="0"/>
            </a:endParaRPr>
          </a:p>
        </p:txBody>
      </p:sp>
      <p:sp>
        <p:nvSpPr>
          <p:cNvPr id="4099" name="Rectangle 3"/>
          <p:cNvSpPr>
            <a:spLocks noGrp="1" noChangeArrowheads="1"/>
          </p:cNvSpPr>
          <p:nvPr>
            <p:ph type="dt"/>
          </p:nvPr>
        </p:nvSpPr>
        <p:spPr bwMode="auto">
          <a:xfrm>
            <a:off x="3851275" y="0"/>
            <a:ext cx="2944813" cy="4953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1">
              <a:buClrTx/>
              <a:buSzPct val="100000"/>
              <a:buFontTx/>
              <a:buNone/>
              <a:tabLst>
                <a:tab pos="723900" algn="l"/>
                <a:tab pos="1447800" algn="l"/>
                <a:tab pos="2171700" algn="l"/>
                <a:tab pos="2895600" algn="l"/>
              </a:tabLst>
              <a:defRPr sz="1200">
                <a:solidFill>
                  <a:srgbClr val="000000"/>
                </a:solidFill>
                <a:latin typeface="Calibri" charset="0"/>
                <a:ea typeface="+mn-ea"/>
                <a:cs typeface="Arial" charset="0"/>
              </a:defRPr>
            </a:lvl1pPr>
          </a:lstStyle>
          <a:p>
            <a:pPr>
              <a:defRPr/>
            </a:pPr>
            <a:endParaRPr lang="fr-FR"/>
          </a:p>
        </p:txBody>
      </p:sp>
      <p:sp>
        <p:nvSpPr>
          <p:cNvPr id="15365" name="Rectangle 4"/>
          <p:cNvSpPr>
            <a:spLocks noGrp="1" noRot="1" noChangeAspect="1" noChangeArrowheads="1"/>
          </p:cNvSpPr>
          <p:nvPr>
            <p:ph type="sldImg"/>
          </p:nvPr>
        </p:nvSpPr>
        <p:spPr bwMode="auto">
          <a:xfrm>
            <a:off x="919163" y="744538"/>
            <a:ext cx="4959350" cy="3719512"/>
          </a:xfrm>
          <a:prstGeom prst="rect">
            <a:avLst/>
          </a:prstGeom>
          <a:noFill/>
          <a:ln w="126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p:nvPr>
        </p:nvSpPr>
        <p:spPr bwMode="auto">
          <a:xfrm>
            <a:off x="679450" y="4714875"/>
            <a:ext cx="5438775" cy="4464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noProof="0" smtClean="0"/>
          </a:p>
        </p:txBody>
      </p:sp>
      <p:sp>
        <p:nvSpPr>
          <p:cNvPr id="15367" name="Text Box 6"/>
          <p:cNvSpPr txBox="1">
            <a:spLocks noChangeArrowheads="1"/>
          </p:cNvSpPr>
          <p:nvPr/>
        </p:nvSpPr>
        <p:spPr bwMode="auto">
          <a:xfrm>
            <a:off x="0"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cs typeface="Arial" panose="020B0604020202020204" pitchFamily="34" charset="0"/>
            </a:endParaRPr>
          </a:p>
        </p:txBody>
      </p:sp>
      <p:sp>
        <p:nvSpPr>
          <p:cNvPr id="4103" name="Rectangle 7"/>
          <p:cNvSpPr>
            <a:spLocks noGrp="1" noChangeArrowheads="1"/>
          </p:cNvSpPr>
          <p:nvPr>
            <p:ph type="sldNum"/>
          </p:nvPr>
        </p:nvSpPr>
        <p:spPr bwMode="auto">
          <a:xfrm>
            <a:off x="3851275" y="9426575"/>
            <a:ext cx="2944813" cy="49530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SzPct val="100000"/>
              <a:tabLst>
                <a:tab pos="723900" algn="l"/>
                <a:tab pos="1447800" algn="l"/>
                <a:tab pos="2171700" algn="l"/>
                <a:tab pos="2895600" algn="l"/>
              </a:tabLst>
              <a:defRPr sz="1200">
                <a:solidFill>
                  <a:srgbClr val="000000"/>
                </a:solidFill>
                <a:latin typeface="Calibri" panose="020F0502020204030204" pitchFamily="34" charset="0"/>
                <a:cs typeface="Arial" panose="020B0604020202020204" pitchFamily="34" charset="0"/>
              </a:defRPr>
            </a:lvl1pPr>
          </a:lstStyle>
          <a:p>
            <a:pPr>
              <a:defRPr/>
            </a:pPr>
            <a:fld id="{385AEB9C-5C61-4139-960A-A7A35C2C569A}" type="slidenum">
              <a:rPr lang="fr-BE" altLang="en-US"/>
              <a:pPr>
                <a:defRPr/>
              </a:pPr>
              <a:t>‹#›</a:t>
            </a:fld>
            <a:endParaRPr lang="fr-BE" altLang="en-US"/>
          </a:p>
        </p:txBody>
      </p:sp>
    </p:spTree>
    <p:extLst>
      <p:ext uri="{BB962C8B-B14F-4D97-AF65-F5344CB8AC3E}">
        <p14:creationId xmlns:p14="http://schemas.microsoft.com/office/powerpoint/2010/main" val="3296009998"/>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0D240B7-C149-45F9-98DA-4BD90B21F84D}" type="slidenum">
              <a:rPr lang="fr-BE" altLang="en-US" smtClean="0">
                <a:latin typeface="Calibri" panose="020F0502020204030204" pitchFamily="34" charset="0"/>
                <a:cs typeface="Lucida Sans Unicode" panose="020B0602030504020204" pitchFamily="34" charset="0"/>
              </a:rPr>
              <a:pPr>
                <a:spcBef>
                  <a:spcPct val="0"/>
                </a:spcBef>
                <a:buClrTx/>
                <a:buFontTx/>
                <a:buNone/>
              </a:pPr>
              <a:t>1</a:t>
            </a:fld>
            <a:endParaRPr lang="fr-BE" altLang="en-US" smtClean="0">
              <a:latin typeface="Calibri" panose="020F0502020204030204" pitchFamily="34" charset="0"/>
              <a:cs typeface="Lucida Sans Unicode" panose="020B0602030504020204" pitchFamily="34" charset="0"/>
            </a:endParaRPr>
          </a:p>
        </p:txBody>
      </p:sp>
      <p:sp>
        <p:nvSpPr>
          <p:cNvPr id="18435" name="Text Box 1"/>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E2B9C2C4-F7CC-4068-8F9D-D7D4CA861637}" type="slidenum">
              <a:rPr lang="fr-BE" altLang="en-US">
                <a:solidFill>
                  <a:srgbClr val="FFFFFF"/>
                </a:solidFill>
                <a:latin typeface="Calibri" panose="020F0502020204030204" pitchFamily="34" charset="0"/>
              </a:rPr>
              <a:pPr algn="r" eaLnBrk="1" hangingPunct="1">
                <a:spcBef>
                  <a:spcPct val="0"/>
                </a:spcBef>
                <a:buClrTx/>
                <a:buFontTx/>
                <a:buNone/>
              </a:pPr>
              <a:t>1</a:t>
            </a:fld>
            <a:endParaRPr lang="fr-BE" altLang="en-US">
              <a:solidFill>
                <a:srgbClr val="FFFFFF"/>
              </a:solidFill>
              <a:latin typeface="Calibri" panose="020F0502020204030204" pitchFamily="34" charset="0"/>
            </a:endParaRPr>
          </a:p>
        </p:txBody>
      </p:sp>
      <p:sp>
        <p:nvSpPr>
          <p:cNvPr id="18436" name="Rectangle 2"/>
          <p:cNvSpPr>
            <a:spLocks noGrp="1" noRot="1" noChangeAspect="1" noChangeArrowheads="1" noTextEdit="1"/>
          </p:cNvSpPr>
          <p:nvPr>
            <p:ph type="sldImg"/>
          </p:nvPr>
        </p:nvSpPr>
        <p:spPr>
          <a:xfrm>
            <a:off x="1111250" y="812800"/>
            <a:ext cx="5341938" cy="4005263"/>
          </a:xfrm>
          <a:solidFill>
            <a:srgbClr val="FFFFFF"/>
          </a:solidFill>
          <a:ln/>
        </p:spPr>
      </p:sp>
      <p:sp>
        <p:nvSpPr>
          <p:cNvPr id="18437" name="Text Box 3"/>
          <p:cNvSpPr>
            <a:spLocks noGrp="1" noChangeArrowheads="1"/>
          </p:cNvSpPr>
          <p:nvPr>
            <p:ph type="body" idx="1"/>
          </p:nvPr>
        </p:nvSpPr>
        <p:spPr>
          <a:xfrm>
            <a:off x="755650" y="5073650"/>
            <a:ext cx="6054725" cy="48085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tIns="45000" bIns="45000"/>
          <a:lstStyle/>
          <a:p>
            <a:pPr eaLnBrk="1" hangingPunct="1">
              <a:spcBef>
                <a:spcPct val="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BE" altLang="en-US" sz="2000" smtClean="0">
                <a:latin typeface="Arial" panose="020B0604020202020204" pitchFamily="34" charset="0"/>
                <a:ea typeface="Lucida Sans Unicode" panose="020B0602030504020204" pitchFamily="34" charset="0"/>
                <a:cs typeface="Lucida Sans Unicode" panose="020B0602030504020204" pitchFamily="34" charset="0"/>
              </a:rPr>
              <a:t>Hello</a:t>
            </a:r>
          </a:p>
          <a:p>
            <a:pPr eaLnBrk="1" hangingPunct="1">
              <a:spcBef>
                <a:spcPct val="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BE" altLang="en-US" sz="2000" smtClean="0">
                <a:latin typeface="Arial" panose="020B0604020202020204" pitchFamily="34" charset="0"/>
                <a:ea typeface="Lucida Sans Unicode" panose="020B0602030504020204" pitchFamily="34" charset="0"/>
                <a:cs typeface="Lucida Sans Unicode" panose="020B0602030504020204" pitchFamily="34" charset="0"/>
              </a:rPr>
              <a:t>My name is Tara Chapman. My phd is on</a:t>
            </a:r>
          </a:p>
          <a:p>
            <a:pPr eaLnBrk="1" hangingPunct="1">
              <a:spcBef>
                <a:spcPct val="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BE" altLang="en-US" sz="2000" smtClean="0">
              <a:latin typeface="Arial" panose="020B0604020202020204" pitchFamily="34" charset="0"/>
              <a:ea typeface="Lucida Sans Unicode" panose="020B0602030504020204" pitchFamily="34" charset="0"/>
              <a:cs typeface="Lucida Sans Unicode" panose="020B0602030504020204" pitchFamily="34" charset="0"/>
            </a:endParaRPr>
          </a:p>
        </p:txBody>
      </p:sp>
      <p:sp>
        <p:nvSpPr>
          <p:cNvPr id="18438" name="Text Box 4"/>
          <p:cNvSpPr txBox="1">
            <a:spLocks noChangeArrowheads="1"/>
          </p:cNvSpPr>
          <p:nvPr/>
        </p:nvSpPr>
        <p:spPr bwMode="auto">
          <a:xfrm>
            <a:off x="0" y="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eaLnBrk="1" hangingPunct="1">
              <a:spcBef>
                <a:spcPct val="0"/>
              </a:spcBef>
              <a:buClrTx/>
              <a:buFontTx/>
              <a:buNone/>
            </a:pPr>
            <a:fld id="{16567CBA-6BA5-4137-AE1E-179426B23ADA}" type="slidenum">
              <a:rPr lang="fr-BE" altLang="en-US" sz="1800">
                <a:solidFill>
                  <a:srgbClr val="FFFFFF"/>
                </a:solidFill>
                <a:latin typeface="Calibri" panose="020F0502020204030204" pitchFamily="34" charset="0"/>
              </a:rPr>
              <a:pPr eaLnBrk="1" hangingPunct="1">
                <a:spcBef>
                  <a:spcPct val="0"/>
                </a:spcBef>
                <a:buClrTx/>
                <a:buFontTx/>
                <a:buNone/>
              </a:pPr>
              <a:t>1</a:t>
            </a:fld>
            <a:endParaRPr lang="fr-BE" altLang="en-US" sz="1800">
              <a:solidFill>
                <a:srgbClr val="FFFFFF"/>
              </a:solidFill>
              <a:latin typeface="Calibri" panose="020F0502020204030204" pitchFamily="34" charset="0"/>
            </a:endParaRPr>
          </a:p>
        </p:txBody>
      </p:sp>
    </p:spTree>
    <p:extLst>
      <p:ext uri="{BB962C8B-B14F-4D97-AF65-F5344CB8AC3E}">
        <p14:creationId xmlns:p14="http://schemas.microsoft.com/office/powerpoint/2010/main" val="602487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11</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11</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913792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12</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12</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683303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13</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13</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367498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8E726BA-09C2-40F9-B936-BA5E1CE8D6DF}" type="slidenum">
              <a:rPr lang="fr-BE" altLang="en-US" smtClean="0">
                <a:latin typeface="Calibri" panose="020F0502020204030204" pitchFamily="34" charset="0"/>
                <a:cs typeface="Lucida Sans Unicode" panose="020B0602030504020204" pitchFamily="34" charset="0"/>
              </a:rPr>
              <a:pPr>
                <a:spcBef>
                  <a:spcPct val="0"/>
                </a:spcBef>
                <a:buClrTx/>
                <a:buFontTx/>
                <a:buNone/>
              </a:pPr>
              <a:t>14</a:t>
            </a:fld>
            <a:endParaRPr lang="fr-BE" altLang="en-US" smtClean="0">
              <a:latin typeface="Calibri" panose="020F0502020204030204" pitchFamily="34" charset="0"/>
              <a:cs typeface="Lucida Sans Unicode" panose="020B0602030504020204" pitchFamily="34" charset="0"/>
            </a:endParaRPr>
          </a:p>
        </p:txBody>
      </p:sp>
      <p:sp>
        <p:nvSpPr>
          <p:cNvPr id="79875"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79876"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79877"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7D0E22B-4E2C-46AA-8C62-30FFA57A5247}" type="slidenum">
              <a:rPr lang="fr-BE" altLang="en-US">
                <a:solidFill>
                  <a:srgbClr val="FFFFFF"/>
                </a:solidFill>
                <a:latin typeface="Calibri" panose="020F0502020204030204" pitchFamily="34" charset="0"/>
              </a:rPr>
              <a:pPr algn="r" eaLnBrk="1" hangingPunct="1">
                <a:spcBef>
                  <a:spcPct val="0"/>
                </a:spcBef>
                <a:buClrTx/>
                <a:buFontTx/>
                <a:buNone/>
              </a:pPr>
              <a:t>14</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141580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15</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15</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652296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C74B6A1-B013-4E81-BB0D-4EBA476CA631}" type="slidenum">
              <a:rPr lang="fr-BE" altLang="en-US" smtClean="0">
                <a:latin typeface="Calibri" panose="020F0502020204030204" pitchFamily="34" charset="0"/>
                <a:cs typeface="Lucida Sans Unicode" panose="020B0602030504020204" pitchFamily="34" charset="0"/>
              </a:rPr>
              <a:pPr>
                <a:spcBef>
                  <a:spcPct val="0"/>
                </a:spcBef>
                <a:buClrTx/>
                <a:buFontTx/>
                <a:buNone/>
              </a:pPr>
              <a:t>16</a:t>
            </a:fld>
            <a:endParaRPr lang="fr-BE" altLang="en-US" smtClean="0">
              <a:latin typeface="Calibri" panose="020F0502020204030204" pitchFamily="34" charset="0"/>
              <a:cs typeface="Lucida Sans Unicode" panose="020B0602030504020204" pitchFamily="34" charset="0"/>
            </a:endParaRPr>
          </a:p>
        </p:txBody>
      </p:sp>
      <p:sp>
        <p:nvSpPr>
          <p:cNvPr id="69635"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9636"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69637"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3479A01-4A5D-4BE7-B726-8C924BC00185}" type="slidenum">
              <a:rPr lang="fr-BE" altLang="en-US">
                <a:solidFill>
                  <a:srgbClr val="FFFFFF"/>
                </a:solidFill>
                <a:latin typeface="Calibri" panose="020F0502020204030204" pitchFamily="34" charset="0"/>
              </a:rPr>
              <a:pPr algn="r" eaLnBrk="1" hangingPunct="1">
                <a:spcBef>
                  <a:spcPct val="0"/>
                </a:spcBef>
                <a:buClrTx/>
                <a:buFontTx/>
                <a:buNone/>
              </a:pPr>
              <a:t>16</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540597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17</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17</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695256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18</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18</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497280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defTabSz="914400" eaLnBrk="1" fontAlgn="auto" hangingPunct="1">
              <a:spcBef>
                <a:spcPts val="0"/>
              </a:spcBef>
              <a:spcAft>
                <a:spcPts val="0"/>
              </a:spcAft>
              <a:buClrTx/>
              <a:buSzTx/>
              <a:buFontTx/>
              <a:buNone/>
              <a:defRPr/>
            </a:pPr>
            <a:r>
              <a:rPr lang="en-US" dirty="0" smtClean="0"/>
              <a:t>Investigate new techniques for motion analysis – i.e. using joint surface as constraints to guide the motion. </a:t>
            </a:r>
            <a:r>
              <a:rPr lang="en-US" dirty="0" smtClean="0">
                <a:solidFill>
                  <a:schemeClr val="tx1"/>
                </a:solidFill>
                <a:latin typeface="+mn-lt"/>
              </a:rPr>
              <a:t>A surface scan of the bones will be conducted and analysed with the data from the CT scans</a:t>
            </a:r>
            <a:endParaRPr lang="fr-BE" dirty="0"/>
          </a:p>
        </p:txBody>
      </p:sp>
      <p:sp>
        <p:nvSpPr>
          <p:cNvPr id="191492"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0993226-C531-42E3-B390-3689B058C229}" type="slidenum">
              <a:rPr lang="fr-BE" altLang="en-US" smtClean="0">
                <a:latin typeface="Calibri" panose="020F0502020204030204" pitchFamily="34" charset="0"/>
              </a:rPr>
              <a:pPr>
                <a:spcBef>
                  <a:spcPct val="0"/>
                </a:spcBef>
                <a:buClrTx/>
                <a:buFontTx/>
                <a:buNone/>
              </a:pPr>
              <a:t>19</a:t>
            </a:fld>
            <a:endParaRPr lang="fr-BE" altLang="en-US" smtClean="0">
              <a:latin typeface="Calibri" panose="020F0502020204030204" pitchFamily="34" charset="0"/>
            </a:endParaRPr>
          </a:p>
        </p:txBody>
      </p:sp>
    </p:spTree>
    <p:extLst>
      <p:ext uri="{BB962C8B-B14F-4D97-AF65-F5344CB8AC3E}">
        <p14:creationId xmlns:p14="http://schemas.microsoft.com/office/powerpoint/2010/main" val="1292571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7CBC57A-DF23-45DB-9C8A-ACC2E3C4434C}" type="slidenum">
              <a:rPr lang="fr-BE" altLang="en-US" smtClean="0">
                <a:latin typeface="Calibri" panose="020F0502020204030204" pitchFamily="34" charset="0"/>
                <a:cs typeface="Lucida Sans Unicode" panose="020B0602030504020204" pitchFamily="34" charset="0"/>
              </a:rPr>
              <a:pPr>
                <a:spcBef>
                  <a:spcPct val="0"/>
                </a:spcBef>
                <a:buClrTx/>
                <a:buFontTx/>
                <a:buNone/>
              </a:pPr>
              <a:t>2</a:t>
            </a:fld>
            <a:endParaRPr lang="fr-BE" altLang="en-US" smtClean="0">
              <a:latin typeface="Calibri" panose="020F0502020204030204" pitchFamily="34" charset="0"/>
              <a:cs typeface="Lucida Sans Unicode" panose="020B0602030504020204" pitchFamily="34" charset="0"/>
            </a:endParaRPr>
          </a:p>
        </p:txBody>
      </p:sp>
      <p:sp>
        <p:nvSpPr>
          <p:cNvPr id="20483"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0484"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r>
              <a:rPr lang="en-GB" altLang="en-US" smtClean="0">
                <a:latin typeface="Times New Roman" panose="02020603050405020304" pitchFamily="18" charset="0"/>
              </a:rPr>
              <a:t>FSIs - acquires, conserves, restores, manages and valorises collections as well as archives which are composed – or relate to – material and immaterial cultural and scientific heritage, of an origin and scope that is either national or international. Through its expertise, it also contributes to the valorisation of non-federal heritage. </a:t>
            </a:r>
          </a:p>
          <a:p>
            <a:pPr>
              <a:spcBef>
                <a:spcPts val="450"/>
              </a:spcBef>
              <a:buClrTx/>
              <a:buFontTx/>
              <a:buNone/>
            </a:pPr>
            <a:endParaRPr lang="en-GB" altLang="en-US" smtClean="0">
              <a:latin typeface="Times New Roman" panose="02020603050405020304" pitchFamily="18" charset="0"/>
            </a:endParaRPr>
          </a:p>
          <a:p>
            <a:pPr>
              <a:spcBef>
                <a:spcPts val="450"/>
              </a:spcBef>
              <a:buClrTx/>
              <a:buFontTx/>
              <a:buNone/>
            </a:pPr>
            <a:endParaRPr lang="en-GB" altLang="en-US" smtClean="0">
              <a:latin typeface="Times New Roman" panose="02020603050405020304" pitchFamily="18" charset="0"/>
            </a:endParaRPr>
          </a:p>
        </p:txBody>
      </p:sp>
      <p:sp>
        <p:nvSpPr>
          <p:cNvPr id="20485"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5209ED00-691E-4BE9-936D-2367BFC27A32}" type="slidenum">
              <a:rPr lang="fr-BE" altLang="en-US">
                <a:solidFill>
                  <a:srgbClr val="FFFFFF"/>
                </a:solidFill>
                <a:latin typeface="Calibri" panose="020F0502020204030204" pitchFamily="34" charset="0"/>
              </a:rPr>
              <a:pPr algn="r" eaLnBrk="1" hangingPunct="1">
                <a:spcBef>
                  <a:spcPct val="0"/>
                </a:spcBef>
                <a:buClrTx/>
                <a:buFontTx/>
                <a:buNone/>
              </a:pPr>
              <a:t>2</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032726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a:p>
            <a:r>
              <a:rPr lang="en-US" altLang="en-US" smtClean="0">
                <a:latin typeface="Times New Roman" panose="02020603050405020304" pitchFamily="18" charset="0"/>
              </a:rPr>
              <a:t>First specimen was Neandertal 1. 400 more specimens have been found. </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The full suite of Neandertal features appears with classic Neandertals which existed between 70,000 – 30,000 years ago. Neandertal features are heavy brows – long low skulls, more importantly robustness of bones wide pelvis</a:t>
            </a:r>
          </a:p>
          <a:p>
            <a:endParaRPr lang="en-US" altLang="en-US" smtClean="0">
              <a:latin typeface="Times New Roman" panose="02020603050405020304" pitchFamily="18" charset="0"/>
            </a:endParaRPr>
          </a:p>
          <a:p>
            <a:pPr eaLnBrk="1" hangingPunct="1">
              <a:spcBef>
                <a:spcPct val="0"/>
              </a:spcBef>
              <a:buClrTx/>
              <a:buSzTx/>
              <a:buFontTx/>
              <a:buNone/>
            </a:pPr>
            <a:r>
              <a:rPr lang="en-US" altLang="en-US" smtClean="0">
                <a:latin typeface="Times New Roman" panose="02020603050405020304" pitchFamily="18" charset="0"/>
              </a:rPr>
              <a:t>The tools they used was part of the Mousterian industry. The Mousterian industry was use of Levallois and discoidal flaking techniques for the production of flakes that could be converted to a wide rangee of shapes. Side-scrapers, nothces and small handflakes. Levallois technique is a distinctive method of stone tool production used during Middle Paleolithic in which flakes were removed from flint cores.</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Neanderthal sites have lots of fauna indicating a high reliance of meat in their diet. Large palaeartic mammals are most commonly found in these assemblages bison, wild cattle, horse, reindeer. Isotopic analysis shows a strong reliance on herbivore meat. Also a reliance on wholly rinocerus and wholly mammoth.  No-one knows how much is by hunting or scavenging. </a:t>
            </a:r>
          </a:p>
          <a:p>
            <a:endParaRPr lang="fr-BE" altLang="en-US" smtClean="0">
              <a:latin typeface="Times New Roman" panose="02020603050405020304" pitchFamily="18" charset="0"/>
            </a:endParaRPr>
          </a:p>
        </p:txBody>
      </p:sp>
      <p:sp>
        <p:nvSpPr>
          <p:cNvPr id="22532"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15472CD-5521-4024-9CB8-E12802A0BC81}" type="slidenum">
              <a:rPr lang="fr-BE" altLang="en-US" smtClean="0">
                <a:latin typeface="Calibri" panose="020F0502020204030204" pitchFamily="34" charset="0"/>
              </a:rPr>
              <a:pPr>
                <a:spcBef>
                  <a:spcPct val="0"/>
                </a:spcBef>
                <a:buClrTx/>
                <a:buFontTx/>
                <a:buNone/>
              </a:pPr>
              <a:t>3</a:t>
            </a:fld>
            <a:endParaRPr lang="fr-BE" altLang="en-US" smtClean="0">
              <a:latin typeface="Calibri" panose="020F0502020204030204" pitchFamily="34" charset="0"/>
            </a:endParaRPr>
          </a:p>
        </p:txBody>
      </p:sp>
    </p:spTree>
    <p:extLst>
      <p:ext uri="{BB962C8B-B14F-4D97-AF65-F5344CB8AC3E}">
        <p14:creationId xmlns:p14="http://schemas.microsoft.com/office/powerpoint/2010/main" val="1416751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4</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4</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285736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5</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5</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140945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6</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6</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83149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7</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7</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467966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8</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8</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934846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9</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9</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225716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95FD1006-A048-4540-B554-98C6D8C2EC7F}" type="slidenum">
              <a:rPr lang="fr-BE" altLang="en-US"/>
              <a:pPr>
                <a:defRPr/>
              </a:pPr>
              <a:t>‹#›</a:t>
            </a:fld>
            <a:endParaRPr lang="fr-BE" altLang="en-US"/>
          </a:p>
        </p:txBody>
      </p:sp>
    </p:spTree>
    <p:extLst>
      <p:ext uri="{BB962C8B-B14F-4D97-AF65-F5344CB8AC3E}">
        <p14:creationId xmlns:p14="http://schemas.microsoft.com/office/powerpoint/2010/main" val="227732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A309DD20-F20C-49AB-8F90-8A691280C2FE}" type="slidenum">
              <a:rPr lang="fr-BE" altLang="en-US"/>
              <a:pPr>
                <a:defRPr/>
              </a:pPr>
              <a:t>‹#›</a:t>
            </a:fld>
            <a:endParaRPr lang="fr-BE" altLang="en-US"/>
          </a:p>
        </p:txBody>
      </p:sp>
    </p:spTree>
    <p:extLst>
      <p:ext uri="{BB962C8B-B14F-4D97-AF65-F5344CB8AC3E}">
        <p14:creationId xmlns:p14="http://schemas.microsoft.com/office/powerpoint/2010/main" val="2348050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5CC1BE34-F126-4689-9DA6-503637C949F3}" type="slidenum">
              <a:rPr lang="fr-BE" altLang="en-US"/>
              <a:pPr>
                <a:defRPr/>
              </a:pPr>
              <a:t>‹#›</a:t>
            </a:fld>
            <a:endParaRPr lang="fr-BE" altLang="en-US"/>
          </a:p>
        </p:txBody>
      </p:sp>
    </p:spTree>
    <p:extLst>
      <p:ext uri="{BB962C8B-B14F-4D97-AF65-F5344CB8AC3E}">
        <p14:creationId xmlns:p14="http://schemas.microsoft.com/office/powerpoint/2010/main" val="1010985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scherm met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1" y="0"/>
            <a:ext cx="9150687" cy="6858000"/>
          </a:xfrm>
        </p:spPr>
        <p:txBody>
          <a:bodyPr anchor="ctr" anchorCtr="0">
            <a:normAutofit/>
          </a:bodyPr>
          <a:lstStyle>
            <a:lvl1pPr marL="0" indent="0" algn="ctr">
              <a:buNone/>
              <a:defRPr sz="1050" baseline="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5" name="Text Placeholder 4"/>
          <p:cNvSpPr>
            <a:spLocks noGrp="1"/>
          </p:cNvSpPr>
          <p:nvPr>
            <p:ph type="body" sz="quarter" idx="15" hasCustomPrompt="1"/>
          </p:nvPr>
        </p:nvSpPr>
        <p:spPr>
          <a:xfrm rot="10800000">
            <a:off x="5078817" y="-46294"/>
            <a:ext cx="4092179" cy="6950587"/>
          </a:xfrm>
          <a:custGeom>
            <a:avLst/>
            <a:gdLst>
              <a:gd name="connsiteX0" fmla="*/ 0 w 5456238"/>
              <a:gd name="connsiteY0" fmla="*/ 14160500 h 14160500"/>
              <a:gd name="connsiteX1" fmla="*/ 0 w 5456238"/>
              <a:gd name="connsiteY1" fmla="*/ 0 h 14160500"/>
              <a:gd name="connsiteX2" fmla="*/ 5456238 w 5456238"/>
              <a:gd name="connsiteY2" fmla="*/ 14160500 h 14160500"/>
              <a:gd name="connsiteX3" fmla="*/ 0 w 5456238"/>
              <a:gd name="connsiteY3" fmla="*/ 14160500 h 14160500"/>
              <a:gd name="connsiteX0" fmla="*/ 0 w 5456238"/>
              <a:gd name="connsiteY0" fmla="*/ 14160500 h 14160500"/>
              <a:gd name="connsiteX1" fmla="*/ 0 w 5456238"/>
              <a:gd name="connsiteY1" fmla="*/ 0 h 14160500"/>
              <a:gd name="connsiteX2" fmla="*/ 2080048 w 5456238"/>
              <a:gd name="connsiteY2" fmla="*/ 539314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766438 w 5456238"/>
              <a:gd name="connsiteY2" fmla="*/ 704112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800758 w 5456238"/>
              <a:gd name="connsiteY2" fmla="*/ 7144121 h 14160500"/>
              <a:gd name="connsiteX3" fmla="*/ 5456238 w 5456238"/>
              <a:gd name="connsiteY3" fmla="*/ 14160500 h 14160500"/>
              <a:gd name="connsiteX4" fmla="*/ 0 w 5456238"/>
              <a:gd name="connsiteY4" fmla="*/ 14160500 h 14160500"/>
              <a:gd name="connsiteX0" fmla="*/ 0 w 5456238"/>
              <a:gd name="connsiteY0" fmla="*/ 7122252 h 7122252"/>
              <a:gd name="connsiteX1" fmla="*/ 0 w 5456238"/>
              <a:gd name="connsiteY1" fmla="*/ 0 h 7122252"/>
              <a:gd name="connsiteX2" fmla="*/ 2800758 w 5456238"/>
              <a:gd name="connsiteY2" fmla="*/ 105873 h 7122252"/>
              <a:gd name="connsiteX3" fmla="*/ 5456238 w 5456238"/>
              <a:gd name="connsiteY3" fmla="*/ 7122252 h 7122252"/>
              <a:gd name="connsiteX4" fmla="*/ 0 w 5456238"/>
              <a:gd name="connsiteY4" fmla="*/ 7122252 h 7122252"/>
              <a:gd name="connsiteX0" fmla="*/ 0 w 5456238"/>
              <a:gd name="connsiteY0" fmla="*/ 7122252 h 7122252"/>
              <a:gd name="connsiteX1" fmla="*/ 0 w 5456238"/>
              <a:gd name="connsiteY1" fmla="*/ 0 h 7122252"/>
              <a:gd name="connsiteX2" fmla="*/ 2835077 w 5456238"/>
              <a:gd name="connsiteY2" fmla="*/ 174539 h 7122252"/>
              <a:gd name="connsiteX3" fmla="*/ 5456238 w 5456238"/>
              <a:gd name="connsiteY3" fmla="*/ 7122252 h 7122252"/>
              <a:gd name="connsiteX4" fmla="*/ 0 w 5456238"/>
              <a:gd name="connsiteY4" fmla="*/ 7122252 h 7122252"/>
              <a:gd name="connsiteX0" fmla="*/ 0 w 5456238"/>
              <a:gd name="connsiteY0" fmla="*/ 7053586 h 7053586"/>
              <a:gd name="connsiteX1" fmla="*/ 34320 w 5456238"/>
              <a:gd name="connsiteY1" fmla="*/ 0 h 7053586"/>
              <a:gd name="connsiteX2" fmla="*/ 2835077 w 5456238"/>
              <a:gd name="connsiteY2" fmla="*/ 105873 h 7053586"/>
              <a:gd name="connsiteX3" fmla="*/ 5456238 w 5456238"/>
              <a:gd name="connsiteY3" fmla="*/ 7053586 h 7053586"/>
              <a:gd name="connsiteX4" fmla="*/ 0 w 5456238"/>
              <a:gd name="connsiteY4" fmla="*/ 7053586 h 7053586"/>
              <a:gd name="connsiteX0" fmla="*/ 68638 w 5524876"/>
              <a:gd name="connsiteY0" fmla="*/ 7019253 h 7019253"/>
              <a:gd name="connsiteX1" fmla="*/ 0 w 5524876"/>
              <a:gd name="connsiteY1" fmla="*/ 0 h 7019253"/>
              <a:gd name="connsiteX2" fmla="*/ 2903715 w 5524876"/>
              <a:gd name="connsiteY2" fmla="*/ 71540 h 7019253"/>
              <a:gd name="connsiteX3" fmla="*/ 5524876 w 5524876"/>
              <a:gd name="connsiteY3" fmla="*/ 7019253 h 7019253"/>
              <a:gd name="connsiteX4" fmla="*/ 68638 w 5524876"/>
              <a:gd name="connsiteY4" fmla="*/ 7019253 h 7019253"/>
              <a:gd name="connsiteX0" fmla="*/ 0 w 5456238"/>
              <a:gd name="connsiteY0" fmla="*/ 6950587 h 6950587"/>
              <a:gd name="connsiteX1" fmla="*/ 34320 w 5456238"/>
              <a:gd name="connsiteY1" fmla="*/ 0 h 6950587"/>
              <a:gd name="connsiteX2" fmla="*/ 2835077 w 5456238"/>
              <a:gd name="connsiteY2" fmla="*/ 2874 h 6950587"/>
              <a:gd name="connsiteX3" fmla="*/ 5456238 w 5456238"/>
              <a:gd name="connsiteY3" fmla="*/ 6950587 h 6950587"/>
              <a:gd name="connsiteX4" fmla="*/ 0 w 5456238"/>
              <a:gd name="connsiteY4" fmla="*/ 6950587 h 695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6238" h="6950587">
                <a:moveTo>
                  <a:pt x="0" y="6950587"/>
                </a:moveTo>
                <a:lnTo>
                  <a:pt x="34320" y="0"/>
                </a:lnTo>
                <a:lnTo>
                  <a:pt x="2835077" y="2874"/>
                </a:lnTo>
                <a:lnTo>
                  <a:pt x="5456238" y="6950587"/>
                </a:lnTo>
                <a:lnTo>
                  <a:pt x="0" y="6950587"/>
                </a:lnTo>
                <a:close/>
              </a:path>
            </a:pathLst>
          </a:custGeom>
          <a:solidFill>
            <a:schemeClr val="bg1">
              <a:alpha val="60000"/>
            </a:schemeClr>
          </a:solidFill>
        </p:spPr>
        <p:txBody>
          <a:bodyPr/>
          <a:lstStyle>
            <a:lvl1pPr>
              <a:defRPr baseline="0"/>
            </a:lvl1pPr>
          </a:lstStyle>
          <a:p>
            <a:pPr lvl="0"/>
            <a:r>
              <a:rPr lang="en-US" dirty="0"/>
              <a:t> </a:t>
            </a:r>
          </a:p>
        </p:txBody>
      </p:sp>
      <p:sp>
        <p:nvSpPr>
          <p:cNvPr id="3" name="Ondertitel 2"/>
          <p:cNvSpPr>
            <a:spLocks noGrp="1"/>
          </p:cNvSpPr>
          <p:nvPr>
            <p:ph type="subTitle" idx="1" hasCustomPrompt="1"/>
          </p:nvPr>
        </p:nvSpPr>
        <p:spPr>
          <a:xfrm>
            <a:off x="548879" y="2532948"/>
            <a:ext cx="3252878"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4" name="Titel 3"/>
          <p:cNvSpPr>
            <a:spLocks noGrp="1"/>
          </p:cNvSpPr>
          <p:nvPr>
            <p:ph type="title" hasCustomPrompt="1"/>
          </p:nvPr>
        </p:nvSpPr>
        <p:spPr>
          <a:xfrm>
            <a:off x="548879" y="2154110"/>
            <a:ext cx="4028816" cy="327200"/>
          </a:xfrm>
        </p:spPr>
        <p:txBody>
          <a:bodyPr tIns="36000" rIns="90000" bIns="0"/>
          <a:lstStyle>
            <a:lvl1pPr>
              <a:defRPr sz="2100" strike="noStrike" baseline="0"/>
            </a:lvl1pPr>
          </a:lstStyle>
          <a:p>
            <a:r>
              <a:rPr lang="nl-NL" dirty="0"/>
              <a:t>titel van de presentatie</a:t>
            </a:r>
          </a:p>
        </p:txBody>
      </p:sp>
      <p:sp>
        <p:nvSpPr>
          <p:cNvPr id="6" name="Tijdelijke aanduiding voor tekst 5"/>
          <p:cNvSpPr>
            <a:spLocks noGrp="1"/>
          </p:cNvSpPr>
          <p:nvPr>
            <p:ph type="body" sz="quarter" idx="13" hasCustomPrompt="1"/>
          </p:nvPr>
        </p:nvSpPr>
        <p:spPr>
          <a:xfrm>
            <a:off x="548879" y="4123235"/>
            <a:ext cx="1844244" cy="248136"/>
          </a:xfrm>
          <a:solidFill>
            <a:schemeClr val="bg1">
              <a:lumMod val="85000"/>
              <a:alpha val="92000"/>
            </a:schemeClr>
          </a:solidFill>
        </p:spPr>
        <p:txBody>
          <a:bodyPr wrap="none" tIns="36000" bIns="36000">
            <a:spAutoFit/>
          </a:bodyPr>
          <a:lstStyle>
            <a:lvl1pPr>
              <a:defRPr>
                <a:solidFill>
                  <a:schemeClr val="tx1"/>
                </a:solidFill>
              </a:defRPr>
            </a:lvl1pPr>
          </a:lstStyle>
          <a:p>
            <a:pPr lvl="0"/>
            <a:r>
              <a:rPr lang="nl-NL" dirty="0"/>
              <a:t>Naam van </a:t>
            </a:r>
            <a:r>
              <a:rPr lang="nl-NL"/>
              <a:t>de spreker</a:t>
            </a:r>
            <a:endParaRPr lang="nl-NL" dirty="0"/>
          </a:p>
        </p:txBody>
      </p:sp>
      <p:sp>
        <p:nvSpPr>
          <p:cNvPr id="19" name="Text Placeholder 4"/>
          <p:cNvSpPr>
            <a:spLocks noGrp="1"/>
          </p:cNvSpPr>
          <p:nvPr>
            <p:ph type="body" sz="quarter" idx="16" hasCustomPrompt="1"/>
          </p:nvPr>
        </p:nvSpPr>
        <p:spPr>
          <a:xfrm rot="10800000">
            <a:off x="6622775" y="-88986"/>
            <a:ext cx="2555027" cy="6993230"/>
          </a:xfrm>
          <a:custGeom>
            <a:avLst/>
            <a:gdLst>
              <a:gd name="connsiteX0" fmla="*/ 0 w 5456238"/>
              <a:gd name="connsiteY0" fmla="*/ 14160500 h 14160500"/>
              <a:gd name="connsiteX1" fmla="*/ 0 w 5456238"/>
              <a:gd name="connsiteY1" fmla="*/ 0 h 14160500"/>
              <a:gd name="connsiteX2" fmla="*/ 5456238 w 5456238"/>
              <a:gd name="connsiteY2" fmla="*/ 14160500 h 14160500"/>
              <a:gd name="connsiteX3" fmla="*/ 0 w 5456238"/>
              <a:gd name="connsiteY3" fmla="*/ 14160500 h 14160500"/>
              <a:gd name="connsiteX0" fmla="*/ 0 w 5456238"/>
              <a:gd name="connsiteY0" fmla="*/ 14160500 h 14160500"/>
              <a:gd name="connsiteX1" fmla="*/ 0 w 5456238"/>
              <a:gd name="connsiteY1" fmla="*/ 0 h 14160500"/>
              <a:gd name="connsiteX2" fmla="*/ 2080048 w 5456238"/>
              <a:gd name="connsiteY2" fmla="*/ 539314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766438 w 5456238"/>
              <a:gd name="connsiteY2" fmla="*/ 704112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800758 w 5456238"/>
              <a:gd name="connsiteY2" fmla="*/ 7144121 h 14160500"/>
              <a:gd name="connsiteX3" fmla="*/ 5456238 w 5456238"/>
              <a:gd name="connsiteY3" fmla="*/ 14160500 h 14160500"/>
              <a:gd name="connsiteX4" fmla="*/ 0 w 5456238"/>
              <a:gd name="connsiteY4" fmla="*/ 14160500 h 14160500"/>
              <a:gd name="connsiteX0" fmla="*/ 0 w 5456238"/>
              <a:gd name="connsiteY0" fmla="*/ 7122252 h 7122252"/>
              <a:gd name="connsiteX1" fmla="*/ 0 w 5456238"/>
              <a:gd name="connsiteY1" fmla="*/ 0 h 7122252"/>
              <a:gd name="connsiteX2" fmla="*/ 2800758 w 5456238"/>
              <a:gd name="connsiteY2" fmla="*/ 105873 h 7122252"/>
              <a:gd name="connsiteX3" fmla="*/ 5456238 w 5456238"/>
              <a:gd name="connsiteY3" fmla="*/ 7122252 h 7122252"/>
              <a:gd name="connsiteX4" fmla="*/ 0 w 5456238"/>
              <a:gd name="connsiteY4" fmla="*/ 7122252 h 7122252"/>
              <a:gd name="connsiteX0" fmla="*/ 0 w 5456238"/>
              <a:gd name="connsiteY0" fmla="*/ 7122252 h 7122252"/>
              <a:gd name="connsiteX1" fmla="*/ 0 w 5456238"/>
              <a:gd name="connsiteY1" fmla="*/ 0 h 7122252"/>
              <a:gd name="connsiteX2" fmla="*/ 2835077 w 5456238"/>
              <a:gd name="connsiteY2" fmla="*/ 174539 h 7122252"/>
              <a:gd name="connsiteX3" fmla="*/ 5456238 w 5456238"/>
              <a:gd name="connsiteY3" fmla="*/ 7122252 h 7122252"/>
              <a:gd name="connsiteX4" fmla="*/ 0 w 5456238"/>
              <a:gd name="connsiteY4" fmla="*/ 7122252 h 7122252"/>
              <a:gd name="connsiteX0" fmla="*/ 0 w 5456238"/>
              <a:gd name="connsiteY0" fmla="*/ 7053586 h 7053586"/>
              <a:gd name="connsiteX1" fmla="*/ 34320 w 5456238"/>
              <a:gd name="connsiteY1" fmla="*/ 0 h 7053586"/>
              <a:gd name="connsiteX2" fmla="*/ 2835077 w 5456238"/>
              <a:gd name="connsiteY2" fmla="*/ 105873 h 7053586"/>
              <a:gd name="connsiteX3" fmla="*/ 5456238 w 5456238"/>
              <a:gd name="connsiteY3" fmla="*/ 7053586 h 7053586"/>
              <a:gd name="connsiteX4" fmla="*/ 0 w 5456238"/>
              <a:gd name="connsiteY4" fmla="*/ 7053586 h 7053586"/>
              <a:gd name="connsiteX0" fmla="*/ 68638 w 5524876"/>
              <a:gd name="connsiteY0" fmla="*/ 7019253 h 7019253"/>
              <a:gd name="connsiteX1" fmla="*/ 0 w 5524876"/>
              <a:gd name="connsiteY1" fmla="*/ 0 h 7019253"/>
              <a:gd name="connsiteX2" fmla="*/ 2903715 w 5524876"/>
              <a:gd name="connsiteY2" fmla="*/ 71540 h 7019253"/>
              <a:gd name="connsiteX3" fmla="*/ 5524876 w 5524876"/>
              <a:gd name="connsiteY3" fmla="*/ 7019253 h 7019253"/>
              <a:gd name="connsiteX4" fmla="*/ 68638 w 5524876"/>
              <a:gd name="connsiteY4" fmla="*/ 7019253 h 7019253"/>
              <a:gd name="connsiteX0" fmla="*/ 0 w 5456238"/>
              <a:gd name="connsiteY0" fmla="*/ 6950587 h 6950587"/>
              <a:gd name="connsiteX1" fmla="*/ 34320 w 5456238"/>
              <a:gd name="connsiteY1" fmla="*/ 0 h 6950587"/>
              <a:gd name="connsiteX2" fmla="*/ 2835077 w 5456238"/>
              <a:gd name="connsiteY2" fmla="*/ 2874 h 6950587"/>
              <a:gd name="connsiteX3" fmla="*/ 5456238 w 5456238"/>
              <a:gd name="connsiteY3" fmla="*/ 6950587 h 6950587"/>
              <a:gd name="connsiteX4" fmla="*/ 0 w 5456238"/>
              <a:gd name="connsiteY4" fmla="*/ 6950587 h 6950587"/>
              <a:gd name="connsiteX0" fmla="*/ 2048480 w 5421918"/>
              <a:gd name="connsiteY0" fmla="*/ 6975987 h 6975987"/>
              <a:gd name="connsiteX1" fmla="*/ 0 w 5421918"/>
              <a:gd name="connsiteY1" fmla="*/ 0 h 6975987"/>
              <a:gd name="connsiteX2" fmla="*/ 2800757 w 5421918"/>
              <a:gd name="connsiteY2" fmla="*/ 2874 h 6975987"/>
              <a:gd name="connsiteX3" fmla="*/ 5421918 w 5421918"/>
              <a:gd name="connsiteY3" fmla="*/ 6950587 h 6975987"/>
              <a:gd name="connsiteX4" fmla="*/ 2048480 w 5421918"/>
              <a:gd name="connsiteY4" fmla="*/ 6975987 h 6975987"/>
              <a:gd name="connsiteX0" fmla="*/ 92680 w 3466118"/>
              <a:gd name="connsiteY0" fmla="*/ 7026787 h 7026787"/>
              <a:gd name="connsiteX1" fmla="*/ 0 w 3466118"/>
              <a:gd name="connsiteY1" fmla="*/ 0 h 7026787"/>
              <a:gd name="connsiteX2" fmla="*/ 844957 w 3466118"/>
              <a:gd name="connsiteY2" fmla="*/ 53674 h 7026787"/>
              <a:gd name="connsiteX3" fmla="*/ 3466118 w 3466118"/>
              <a:gd name="connsiteY3" fmla="*/ 7001387 h 7026787"/>
              <a:gd name="connsiteX4" fmla="*/ 92680 w 3466118"/>
              <a:gd name="connsiteY4" fmla="*/ 7026787 h 7026787"/>
              <a:gd name="connsiteX0" fmla="*/ 67280 w 3440718"/>
              <a:gd name="connsiteY0" fmla="*/ 6973113 h 6973113"/>
              <a:gd name="connsiteX1" fmla="*/ 0 w 3440718"/>
              <a:gd name="connsiteY1" fmla="*/ 47926 h 6973113"/>
              <a:gd name="connsiteX2" fmla="*/ 819557 w 3440718"/>
              <a:gd name="connsiteY2" fmla="*/ 0 h 6973113"/>
              <a:gd name="connsiteX3" fmla="*/ 3440718 w 3440718"/>
              <a:gd name="connsiteY3" fmla="*/ 6947713 h 6973113"/>
              <a:gd name="connsiteX4" fmla="*/ 67280 w 3440718"/>
              <a:gd name="connsiteY4" fmla="*/ 6973113 h 6973113"/>
              <a:gd name="connsiteX0" fmla="*/ 759956 w 4133394"/>
              <a:gd name="connsiteY0" fmla="*/ 7146810 h 7146810"/>
              <a:gd name="connsiteX1" fmla="*/ 0 w 4133394"/>
              <a:gd name="connsiteY1" fmla="*/ 0 h 7146810"/>
              <a:gd name="connsiteX2" fmla="*/ 692676 w 4133394"/>
              <a:gd name="connsiteY2" fmla="*/ 221623 h 7146810"/>
              <a:gd name="connsiteX3" fmla="*/ 1512233 w 4133394"/>
              <a:gd name="connsiteY3" fmla="*/ 173697 h 7146810"/>
              <a:gd name="connsiteX4" fmla="*/ 4133394 w 4133394"/>
              <a:gd name="connsiteY4" fmla="*/ 7121410 h 7146810"/>
              <a:gd name="connsiteX5" fmla="*/ 759956 w 4133394"/>
              <a:gd name="connsiteY5" fmla="*/ 7146810 h 7146810"/>
              <a:gd name="connsiteX0" fmla="*/ 307545 w 3680983"/>
              <a:gd name="connsiteY0" fmla="*/ 6973113 h 6973113"/>
              <a:gd name="connsiteX1" fmla="*/ 240265 w 3680983"/>
              <a:gd name="connsiteY1" fmla="*/ 47926 h 6973113"/>
              <a:gd name="connsiteX2" fmla="*/ 1059822 w 3680983"/>
              <a:gd name="connsiteY2" fmla="*/ 0 h 6973113"/>
              <a:gd name="connsiteX3" fmla="*/ 3680983 w 3680983"/>
              <a:gd name="connsiteY3" fmla="*/ 6947713 h 6973113"/>
              <a:gd name="connsiteX4" fmla="*/ 307545 w 3680983"/>
              <a:gd name="connsiteY4" fmla="*/ 6973113 h 6973113"/>
              <a:gd name="connsiteX0" fmla="*/ 303537 w 3688314"/>
              <a:gd name="connsiteY0" fmla="*/ 6984454 h 6984454"/>
              <a:gd name="connsiteX1" fmla="*/ 247596 w 3688314"/>
              <a:gd name="connsiteY1" fmla="*/ 47926 h 6984454"/>
              <a:gd name="connsiteX2" fmla="*/ 1067153 w 3688314"/>
              <a:gd name="connsiteY2" fmla="*/ 0 h 6984454"/>
              <a:gd name="connsiteX3" fmla="*/ 3688314 w 3688314"/>
              <a:gd name="connsiteY3" fmla="*/ 6947713 h 6984454"/>
              <a:gd name="connsiteX4" fmla="*/ 303537 w 3688314"/>
              <a:gd name="connsiteY4" fmla="*/ 6984454 h 6984454"/>
              <a:gd name="connsiteX0" fmla="*/ 104578 w 3489355"/>
              <a:gd name="connsiteY0" fmla="*/ 6984454 h 6984454"/>
              <a:gd name="connsiteX1" fmla="*/ 48637 w 3489355"/>
              <a:gd name="connsiteY1" fmla="*/ 47926 h 6984454"/>
              <a:gd name="connsiteX2" fmla="*/ 868194 w 3489355"/>
              <a:gd name="connsiteY2" fmla="*/ 0 h 6984454"/>
              <a:gd name="connsiteX3" fmla="*/ 3489355 w 3489355"/>
              <a:gd name="connsiteY3" fmla="*/ 6947713 h 6984454"/>
              <a:gd name="connsiteX4" fmla="*/ 104578 w 3489355"/>
              <a:gd name="connsiteY4" fmla="*/ 6984454 h 6984454"/>
              <a:gd name="connsiteX0" fmla="*/ 55941 w 3440718"/>
              <a:gd name="connsiteY0" fmla="*/ 6984454 h 6984454"/>
              <a:gd name="connsiteX1" fmla="*/ 0 w 3440718"/>
              <a:gd name="connsiteY1" fmla="*/ 47926 h 6984454"/>
              <a:gd name="connsiteX2" fmla="*/ 819557 w 3440718"/>
              <a:gd name="connsiteY2" fmla="*/ 0 h 6984454"/>
              <a:gd name="connsiteX3" fmla="*/ 3440718 w 3440718"/>
              <a:gd name="connsiteY3" fmla="*/ 6947713 h 6984454"/>
              <a:gd name="connsiteX4" fmla="*/ 55941 w 3440718"/>
              <a:gd name="connsiteY4" fmla="*/ 6984454 h 6984454"/>
              <a:gd name="connsiteX0" fmla="*/ 55941 w 3440718"/>
              <a:gd name="connsiteY0" fmla="*/ 7004570 h 7004570"/>
              <a:gd name="connsiteX1" fmla="*/ 0 w 3440718"/>
              <a:gd name="connsiteY1" fmla="*/ 0 h 7004570"/>
              <a:gd name="connsiteX2" fmla="*/ 819557 w 3440718"/>
              <a:gd name="connsiteY2" fmla="*/ 20116 h 7004570"/>
              <a:gd name="connsiteX3" fmla="*/ 3440718 w 3440718"/>
              <a:gd name="connsiteY3" fmla="*/ 6967829 h 7004570"/>
              <a:gd name="connsiteX4" fmla="*/ 55941 w 3440718"/>
              <a:gd name="connsiteY4" fmla="*/ 7004570 h 7004570"/>
              <a:gd name="connsiteX0" fmla="*/ 21925 w 3406702"/>
              <a:gd name="connsiteY0" fmla="*/ 6984454 h 6984454"/>
              <a:gd name="connsiteX1" fmla="*/ 0 w 3406702"/>
              <a:gd name="connsiteY1" fmla="*/ 36585 h 6984454"/>
              <a:gd name="connsiteX2" fmla="*/ 785541 w 3406702"/>
              <a:gd name="connsiteY2" fmla="*/ 0 h 6984454"/>
              <a:gd name="connsiteX3" fmla="*/ 3406702 w 3406702"/>
              <a:gd name="connsiteY3" fmla="*/ 6947713 h 6984454"/>
              <a:gd name="connsiteX4" fmla="*/ 21925 w 3406702"/>
              <a:gd name="connsiteY4" fmla="*/ 6984454 h 6984454"/>
              <a:gd name="connsiteX0" fmla="*/ 21925 w 3406702"/>
              <a:gd name="connsiteY0" fmla="*/ 7004570 h 7004570"/>
              <a:gd name="connsiteX1" fmla="*/ 0 w 3406702"/>
              <a:gd name="connsiteY1" fmla="*/ 0 h 7004570"/>
              <a:gd name="connsiteX2" fmla="*/ 785541 w 3406702"/>
              <a:gd name="connsiteY2" fmla="*/ 20116 h 7004570"/>
              <a:gd name="connsiteX3" fmla="*/ 3406702 w 3406702"/>
              <a:gd name="connsiteY3" fmla="*/ 6967829 h 7004570"/>
              <a:gd name="connsiteX4" fmla="*/ 21925 w 3406702"/>
              <a:gd name="connsiteY4" fmla="*/ 7004570 h 7004570"/>
              <a:gd name="connsiteX0" fmla="*/ 21925 w 3406702"/>
              <a:gd name="connsiteY0" fmla="*/ 6993230 h 6993230"/>
              <a:gd name="connsiteX1" fmla="*/ 0 w 3406702"/>
              <a:gd name="connsiteY1" fmla="*/ 0 h 6993230"/>
              <a:gd name="connsiteX2" fmla="*/ 785541 w 3406702"/>
              <a:gd name="connsiteY2" fmla="*/ 8776 h 6993230"/>
              <a:gd name="connsiteX3" fmla="*/ 3406702 w 3406702"/>
              <a:gd name="connsiteY3" fmla="*/ 6956489 h 6993230"/>
              <a:gd name="connsiteX4" fmla="*/ 21925 w 3406702"/>
              <a:gd name="connsiteY4" fmla="*/ 6993230 h 6993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6702" h="6993230">
                <a:moveTo>
                  <a:pt x="21925" y="6993230"/>
                </a:moveTo>
                <a:cubicBezTo>
                  <a:pt x="14617" y="4677274"/>
                  <a:pt x="7308" y="2315956"/>
                  <a:pt x="0" y="0"/>
                </a:cubicBezTo>
                <a:lnTo>
                  <a:pt x="785541" y="8776"/>
                </a:lnTo>
                <a:lnTo>
                  <a:pt x="3406702" y="6956489"/>
                </a:lnTo>
                <a:lnTo>
                  <a:pt x="21925" y="6993230"/>
                </a:lnTo>
                <a:close/>
              </a:path>
            </a:pathLst>
          </a:custGeom>
          <a:solidFill>
            <a:schemeClr val="bg1">
              <a:alpha val="60000"/>
            </a:schemeClr>
          </a:solidFill>
        </p:spPr>
        <p:txBody>
          <a:bodyPr/>
          <a:lstStyle>
            <a:lvl1pPr>
              <a:defRPr baseline="0"/>
            </a:lvl1pPr>
          </a:lstStyle>
          <a:p>
            <a:pPr lvl="0"/>
            <a:r>
              <a:rPr lang="en-US" dirty="0"/>
              <a:t> </a:t>
            </a:r>
          </a:p>
        </p:txBody>
      </p:sp>
      <p:sp>
        <p:nvSpPr>
          <p:cNvPr id="22" name="Text Placeholder 20"/>
          <p:cNvSpPr>
            <a:spLocks noGrp="1"/>
          </p:cNvSpPr>
          <p:nvPr>
            <p:ph type="body" sz="quarter" idx="17" hasCustomPrompt="1"/>
          </p:nvPr>
        </p:nvSpPr>
        <p:spPr>
          <a:xfrm rot="10800000">
            <a:off x="8256915" y="709339"/>
            <a:ext cx="899101" cy="3112446"/>
          </a:xfrm>
          <a:prstGeom prst="rtTriangle">
            <a:avLst/>
          </a:prstGeom>
          <a:solidFill>
            <a:schemeClr val="accent2"/>
          </a:solidFill>
        </p:spPr>
        <p:txBody>
          <a:bodyPr/>
          <a:lstStyle>
            <a:lvl5pPr marL="933450" indent="0">
              <a:buNone/>
              <a:defRPr baseline="0"/>
            </a:lvl5pPr>
          </a:lstStyle>
          <a:p>
            <a:pPr lvl="4"/>
            <a:r>
              <a:rPr lang="en-US" dirty="0"/>
              <a:t> </a:t>
            </a:r>
          </a:p>
        </p:txBody>
      </p:sp>
      <p:sp>
        <p:nvSpPr>
          <p:cNvPr id="17" name="Tijdelijke aanduiding voor tekst 16"/>
          <p:cNvSpPr>
            <a:spLocks noGrp="1"/>
          </p:cNvSpPr>
          <p:nvPr>
            <p:ph type="body" sz="quarter" idx="14" hasCustomPrompt="1"/>
          </p:nvPr>
        </p:nvSpPr>
        <p:spPr>
          <a:xfrm>
            <a:off x="446441" y="268585"/>
            <a:ext cx="2516400" cy="1184400"/>
          </a:xfrm>
          <a:blipFill>
            <a:blip r:embed="rId2"/>
            <a:stretch>
              <a:fillRect/>
            </a:stretch>
          </a:blipFill>
        </p:spPr>
        <p:txBody>
          <a:bodyPr/>
          <a:lstStyle/>
          <a:p>
            <a:pPr lvl="0"/>
            <a:r>
              <a:rPr lang="en-GB" dirty="0"/>
              <a:t> </a:t>
            </a:r>
          </a:p>
        </p:txBody>
      </p:sp>
    </p:spTree>
    <p:extLst>
      <p:ext uri="{BB962C8B-B14F-4D97-AF65-F5344CB8AC3E}">
        <p14:creationId xmlns:p14="http://schemas.microsoft.com/office/powerpoint/2010/main" val="1055434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scherm zonder foto - grijze ondertitel">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2532948"/>
            <a:ext cx="3252878" cy="270065"/>
          </a:xfrm>
          <a:solidFill>
            <a:schemeClr val="bg1">
              <a:lumMod val="85000"/>
            </a:schemeClr>
          </a:solidFill>
        </p:spPr>
        <p:txBody>
          <a:bodyPr wrap="none" lIns="0" tIns="36000" bIns="36000" anchor="t" anchorCtr="0">
            <a:spAutoFit/>
          </a:bodyPr>
          <a:lstStyle>
            <a:lvl1pPr marL="72629" indent="0" algn="l">
              <a:buNone/>
              <a:tabLst/>
              <a:defRPr lang="nl-NL" sz="1350" kern="1200" cap="all" baseline="0" dirty="0" smtClean="0">
                <a:solidFill>
                  <a:schemeClr val="tx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6" name="Tijdelijke aanduiding voor tekst 5"/>
          <p:cNvSpPr>
            <a:spLocks noGrp="1"/>
          </p:cNvSpPr>
          <p:nvPr>
            <p:ph type="body" sz="quarter" idx="13" hasCustomPrompt="1"/>
          </p:nvPr>
        </p:nvSpPr>
        <p:spPr>
          <a:xfrm>
            <a:off x="548879" y="3592298"/>
            <a:ext cx="3102769" cy="374221"/>
          </a:xfrm>
        </p:spPr>
        <p:txBody>
          <a:bodyPr/>
          <a:lstStyle/>
          <a:p>
            <a:pPr lvl="0"/>
            <a:r>
              <a:rPr lang="nl-NL" dirty="0"/>
              <a:t>Naam van </a:t>
            </a:r>
            <a:r>
              <a:rPr lang="nl-NL"/>
              <a:t>de spreker</a:t>
            </a:r>
            <a:endParaRPr lang="nl-NL" dirty="0"/>
          </a:p>
        </p:txBody>
      </p:sp>
      <p:sp>
        <p:nvSpPr>
          <p:cNvPr id="8" name="Titel 3"/>
          <p:cNvSpPr>
            <a:spLocks noGrp="1"/>
          </p:cNvSpPr>
          <p:nvPr>
            <p:ph type="title" hasCustomPrompt="1"/>
          </p:nvPr>
        </p:nvSpPr>
        <p:spPr>
          <a:xfrm>
            <a:off x="548878" y="2154110"/>
            <a:ext cx="4083344" cy="327200"/>
          </a:xfrm>
        </p:spPr>
        <p:txBody>
          <a:bodyPr tIns="36000" bIns="0"/>
          <a:lstStyle>
            <a:lvl1pPr>
              <a:defRPr sz="2100" strike="noStrike" baseline="0"/>
            </a:lvl1pPr>
          </a:lstStyle>
          <a:p>
            <a:r>
              <a:rPr lang="nl-NL" dirty="0"/>
              <a:t>titel van de presentatie</a:t>
            </a:r>
          </a:p>
        </p:txBody>
      </p:sp>
      <p:sp>
        <p:nvSpPr>
          <p:cNvPr id="13" name="Vrije vorm 12"/>
          <p:cNvSpPr/>
          <p:nvPr userDrawn="1"/>
        </p:nvSpPr>
        <p:spPr>
          <a:xfrm>
            <a:off x="8901972" y="698404"/>
            <a:ext cx="242028" cy="828480"/>
          </a:xfrm>
          <a:custGeom>
            <a:avLst/>
            <a:gdLst>
              <a:gd name="connsiteX0" fmla="*/ 0 w 1960775"/>
              <a:gd name="connsiteY0" fmla="*/ 0 h 5033913"/>
              <a:gd name="connsiteX1" fmla="*/ 0 w 1960775"/>
              <a:gd name="connsiteY1" fmla="*/ 0 h 5033913"/>
              <a:gd name="connsiteX2" fmla="*/ 1960775 w 1960775"/>
              <a:gd name="connsiteY2" fmla="*/ 0 h 5033913"/>
              <a:gd name="connsiteX3" fmla="*/ 1960775 w 1960775"/>
              <a:gd name="connsiteY3" fmla="*/ 5033913 h 5033913"/>
              <a:gd name="connsiteX4" fmla="*/ 0 w 1960775"/>
              <a:gd name="connsiteY4" fmla="*/ 0 h 5033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775" h="5033913">
                <a:moveTo>
                  <a:pt x="0" y="0"/>
                </a:moveTo>
                <a:lnTo>
                  <a:pt x="0" y="0"/>
                </a:lnTo>
                <a:lnTo>
                  <a:pt x="1960775" y="0"/>
                </a:lnTo>
                <a:lnTo>
                  <a:pt x="1960775" y="5033913"/>
                </a:lnTo>
                <a:lnTo>
                  <a:pt x="0" y="0"/>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Tree>
    <p:extLst>
      <p:ext uri="{BB962C8B-B14F-4D97-AF65-F5344CB8AC3E}">
        <p14:creationId xmlns:p14="http://schemas.microsoft.com/office/powerpoint/2010/main" val="2262827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scherm zonder foto - zwarte ondertitel">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2532948"/>
            <a:ext cx="3252878" cy="270065"/>
          </a:xfrm>
          <a:solidFill>
            <a:schemeClr val="tx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4" name="Titel 3"/>
          <p:cNvSpPr>
            <a:spLocks noGrp="1"/>
          </p:cNvSpPr>
          <p:nvPr>
            <p:ph type="title" hasCustomPrompt="1"/>
          </p:nvPr>
        </p:nvSpPr>
        <p:spPr>
          <a:xfrm>
            <a:off x="548878" y="2154110"/>
            <a:ext cx="4083344" cy="327200"/>
          </a:xfrm>
        </p:spPr>
        <p:txBody>
          <a:bodyPr tIns="36000" bIns="0"/>
          <a:lstStyle>
            <a:lvl1pPr>
              <a:defRPr sz="2100" strike="noStrike" baseline="0"/>
            </a:lvl1pPr>
          </a:lstStyle>
          <a:p>
            <a:r>
              <a:rPr lang="nl-NL" dirty="0"/>
              <a:t>titel van de presentatie</a:t>
            </a:r>
          </a:p>
        </p:txBody>
      </p:sp>
      <p:sp>
        <p:nvSpPr>
          <p:cNvPr id="6" name="Tijdelijke aanduiding voor tekst 5"/>
          <p:cNvSpPr>
            <a:spLocks noGrp="1"/>
          </p:cNvSpPr>
          <p:nvPr>
            <p:ph type="body" sz="quarter" idx="13" hasCustomPrompt="1"/>
          </p:nvPr>
        </p:nvSpPr>
        <p:spPr>
          <a:xfrm>
            <a:off x="548879" y="3592298"/>
            <a:ext cx="3102769" cy="374221"/>
          </a:xfrm>
        </p:spPr>
        <p:txBody>
          <a:bodyPr/>
          <a:lstStyle/>
          <a:p>
            <a:pPr lvl="0"/>
            <a:r>
              <a:rPr lang="nl-NL" dirty="0"/>
              <a:t>Naam van </a:t>
            </a:r>
            <a:r>
              <a:rPr lang="nl-NL"/>
              <a:t>de spreker</a:t>
            </a:r>
            <a:endParaRPr lang="nl-NL" dirty="0"/>
          </a:p>
        </p:txBody>
      </p:sp>
      <p:sp>
        <p:nvSpPr>
          <p:cNvPr id="10" name="Vrije vorm 9"/>
          <p:cNvSpPr/>
          <p:nvPr userDrawn="1"/>
        </p:nvSpPr>
        <p:spPr>
          <a:xfrm>
            <a:off x="8901972" y="698404"/>
            <a:ext cx="242028" cy="828480"/>
          </a:xfrm>
          <a:custGeom>
            <a:avLst/>
            <a:gdLst>
              <a:gd name="connsiteX0" fmla="*/ 0 w 1960775"/>
              <a:gd name="connsiteY0" fmla="*/ 0 h 5033913"/>
              <a:gd name="connsiteX1" fmla="*/ 0 w 1960775"/>
              <a:gd name="connsiteY1" fmla="*/ 0 h 5033913"/>
              <a:gd name="connsiteX2" fmla="*/ 1960775 w 1960775"/>
              <a:gd name="connsiteY2" fmla="*/ 0 h 5033913"/>
              <a:gd name="connsiteX3" fmla="*/ 1960775 w 1960775"/>
              <a:gd name="connsiteY3" fmla="*/ 5033913 h 5033913"/>
              <a:gd name="connsiteX4" fmla="*/ 0 w 1960775"/>
              <a:gd name="connsiteY4" fmla="*/ 0 h 5033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775" h="5033913">
                <a:moveTo>
                  <a:pt x="0" y="0"/>
                </a:moveTo>
                <a:lnTo>
                  <a:pt x="0" y="0"/>
                </a:lnTo>
                <a:lnTo>
                  <a:pt x="1960775" y="0"/>
                </a:lnTo>
                <a:lnTo>
                  <a:pt x="1960775" y="5033913"/>
                </a:lnTo>
                <a:lnTo>
                  <a:pt x="0" y="0"/>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Tree>
    <p:extLst>
      <p:ext uri="{BB962C8B-B14F-4D97-AF65-F5344CB8AC3E}">
        <p14:creationId xmlns:p14="http://schemas.microsoft.com/office/powerpoint/2010/main" val="72095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scherm zonder foto - grijze ondertitel - groot logo">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3664307"/>
            <a:ext cx="3252878" cy="270065"/>
          </a:xfrm>
          <a:solidFill>
            <a:schemeClr val="bg1">
              <a:lumMod val="85000"/>
            </a:schemeClr>
          </a:solidFill>
        </p:spPr>
        <p:txBody>
          <a:bodyPr wrap="none" lIns="0" tIns="36000" bIns="36000" anchor="t" anchorCtr="0">
            <a:spAutoFit/>
          </a:bodyPr>
          <a:lstStyle>
            <a:lvl1pPr marL="72629" indent="0" algn="l">
              <a:buNone/>
              <a:tabLst/>
              <a:defRPr lang="nl-NL" sz="1350" kern="1200" cap="all" baseline="0" dirty="0" smtClean="0">
                <a:solidFill>
                  <a:schemeClr val="tx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6" name="Tijdelijke aanduiding voor tekst 5"/>
          <p:cNvSpPr>
            <a:spLocks noGrp="1"/>
          </p:cNvSpPr>
          <p:nvPr>
            <p:ph type="body" sz="quarter" idx="13" hasCustomPrompt="1"/>
          </p:nvPr>
        </p:nvSpPr>
        <p:spPr>
          <a:xfrm>
            <a:off x="548879" y="4723657"/>
            <a:ext cx="3102769" cy="374221"/>
          </a:xfrm>
        </p:spPr>
        <p:txBody>
          <a:bodyPr/>
          <a:lstStyle/>
          <a:p>
            <a:pPr lvl="0"/>
            <a:r>
              <a:rPr lang="nl-NL" dirty="0"/>
              <a:t>Naam van </a:t>
            </a:r>
            <a:r>
              <a:rPr lang="nl-NL"/>
              <a:t>de spreker</a:t>
            </a:r>
            <a:endParaRPr lang="nl-NL" dirty="0"/>
          </a:p>
        </p:txBody>
      </p:sp>
      <p:sp>
        <p:nvSpPr>
          <p:cNvPr id="8" name="Titel 3"/>
          <p:cNvSpPr>
            <a:spLocks noGrp="1"/>
          </p:cNvSpPr>
          <p:nvPr>
            <p:ph type="title" hasCustomPrompt="1"/>
          </p:nvPr>
        </p:nvSpPr>
        <p:spPr>
          <a:xfrm>
            <a:off x="548878" y="3285469"/>
            <a:ext cx="4083344" cy="327200"/>
          </a:xfrm>
        </p:spPr>
        <p:txBody>
          <a:bodyPr tIns="36000" bIns="0"/>
          <a:lstStyle>
            <a:lvl1pPr>
              <a:defRPr sz="2100" strike="noStrike" baseline="0"/>
            </a:lvl1pPr>
          </a:lstStyle>
          <a:p>
            <a:r>
              <a:rPr lang="nl-NL" dirty="0"/>
              <a:t>titel van de presentatie</a:t>
            </a:r>
          </a:p>
        </p:txBody>
      </p:sp>
      <p:sp>
        <p:nvSpPr>
          <p:cNvPr id="14" name="Vrije vorm 13"/>
          <p:cNvSpPr/>
          <p:nvPr userDrawn="1"/>
        </p:nvSpPr>
        <p:spPr>
          <a:xfrm>
            <a:off x="8244383" y="709339"/>
            <a:ext cx="899592" cy="3112700"/>
          </a:xfrm>
          <a:custGeom>
            <a:avLst/>
            <a:gdLst>
              <a:gd name="connsiteX0" fmla="*/ 0 w 1935678"/>
              <a:gd name="connsiteY0" fmla="*/ 0 h 5023262"/>
              <a:gd name="connsiteX1" fmla="*/ 1935678 w 1935678"/>
              <a:gd name="connsiteY1" fmla="*/ 0 h 5023262"/>
              <a:gd name="connsiteX2" fmla="*/ 1935678 w 1935678"/>
              <a:gd name="connsiteY2" fmla="*/ 5023262 h 5023262"/>
              <a:gd name="connsiteX3" fmla="*/ 0 w 1935678"/>
              <a:gd name="connsiteY3" fmla="*/ 0 h 5023262"/>
            </a:gdLst>
            <a:ahLst/>
            <a:cxnLst>
              <a:cxn ang="0">
                <a:pos x="connsiteX0" y="connsiteY0"/>
              </a:cxn>
              <a:cxn ang="0">
                <a:pos x="connsiteX1" y="connsiteY1"/>
              </a:cxn>
              <a:cxn ang="0">
                <a:pos x="connsiteX2" y="connsiteY2"/>
              </a:cxn>
              <a:cxn ang="0">
                <a:pos x="connsiteX3" y="connsiteY3"/>
              </a:cxn>
            </a:cxnLst>
            <a:rect l="l" t="t" r="r" b="b"/>
            <a:pathLst>
              <a:path w="1935678" h="5023262">
                <a:moveTo>
                  <a:pt x="0" y="0"/>
                </a:moveTo>
                <a:lnTo>
                  <a:pt x="1935678" y="0"/>
                </a:lnTo>
                <a:lnTo>
                  <a:pt x="1935678" y="502326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
        <p:nvSpPr>
          <p:cNvPr id="10" name="Tijdelijke aanduiding voor tekst 16"/>
          <p:cNvSpPr>
            <a:spLocks noGrp="1"/>
          </p:cNvSpPr>
          <p:nvPr>
            <p:ph type="body" sz="quarter" idx="14" hasCustomPrompt="1"/>
          </p:nvPr>
        </p:nvSpPr>
        <p:spPr>
          <a:xfrm>
            <a:off x="446441" y="268585"/>
            <a:ext cx="2516400" cy="1184400"/>
          </a:xfrm>
          <a:blipFill>
            <a:blip r:embed="rId2"/>
            <a:stretch>
              <a:fillRect/>
            </a:stretch>
          </a:blipFill>
        </p:spPr>
        <p:txBody>
          <a:bodyPr/>
          <a:lstStyle/>
          <a:p>
            <a:pPr lvl="0"/>
            <a:r>
              <a:rPr lang="en-GB" dirty="0"/>
              <a:t> </a:t>
            </a:r>
          </a:p>
        </p:txBody>
      </p:sp>
    </p:spTree>
    <p:extLst>
      <p:ext uri="{BB962C8B-B14F-4D97-AF65-F5344CB8AC3E}">
        <p14:creationId xmlns:p14="http://schemas.microsoft.com/office/powerpoint/2010/main" val="1843862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scherm zonder foto - zwarte ondertitel - groot logo">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3664307"/>
            <a:ext cx="3252878" cy="270065"/>
          </a:xfrm>
          <a:solidFill>
            <a:schemeClr val="tx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6" name="Tijdelijke aanduiding voor tekst 5"/>
          <p:cNvSpPr>
            <a:spLocks noGrp="1"/>
          </p:cNvSpPr>
          <p:nvPr>
            <p:ph type="body" sz="quarter" idx="13" hasCustomPrompt="1"/>
          </p:nvPr>
        </p:nvSpPr>
        <p:spPr>
          <a:xfrm>
            <a:off x="548879" y="4723657"/>
            <a:ext cx="3102769" cy="374221"/>
          </a:xfrm>
        </p:spPr>
        <p:txBody>
          <a:bodyPr/>
          <a:lstStyle/>
          <a:p>
            <a:pPr lvl="0"/>
            <a:r>
              <a:rPr lang="nl-NL" dirty="0"/>
              <a:t>Naam van </a:t>
            </a:r>
            <a:r>
              <a:rPr lang="nl-NL"/>
              <a:t>de spreker</a:t>
            </a:r>
            <a:endParaRPr lang="nl-NL" dirty="0"/>
          </a:p>
        </p:txBody>
      </p:sp>
      <p:sp>
        <p:nvSpPr>
          <p:cNvPr id="8" name="Titel 3"/>
          <p:cNvSpPr>
            <a:spLocks noGrp="1"/>
          </p:cNvSpPr>
          <p:nvPr>
            <p:ph type="title" hasCustomPrompt="1"/>
          </p:nvPr>
        </p:nvSpPr>
        <p:spPr>
          <a:xfrm>
            <a:off x="548878" y="3285469"/>
            <a:ext cx="4083344" cy="327200"/>
          </a:xfrm>
        </p:spPr>
        <p:txBody>
          <a:bodyPr tIns="36000" bIns="0"/>
          <a:lstStyle>
            <a:lvl1pPr>
              <a:defRPr sz="2100" strike="noStrike" baseline="0"/>
            </a:lvl1pPr>
          </a:lstStyle>
          <a:p>
            <a:r>
              <a:rPr lang="nl-NL" dirty="0"/>
              <a:t>titel van de presentatie</a:t>
            </a:r>
          </a:p>
        </p:txBody>
      </p:sp>
      <p:sp>
        <p:nvSpPr>
          <p:cNvPr id="11" name="Vrije vorm 10"/>
          <p:cNvSpPr/>
          <p:nvPr userDrawn="1"/>
        </p:nvSpPr>
        <p:spPr>
          <a:xfrm>
            <a:off x="8244383" y="709339"/>
            <a:ext cx="899592" cy="3112700"/>
          </a:xfrm>
          <a:custGeom>
            <a:avLst/>
            <a:gdLst>
              <a:gd name="connsiteX0" fmla="*/ 0 w 1935678"/>
              <a:gd name="connsiteY0" fmla="*/ 0 h 5023262"/>
              <a:gd name="connsiteX1" fmla="*/ 1935678 w 1935678"/>
              <a:gd name="connsiteY1" fmla="*/ 0 h 5023262"/>
              <a:gd name="connsiteX2" fmla="*/ 1935678 w 1935678"/>
              <a:gd name="connsiteY2" fmla="*/ 5023262 h 5023262"/>
              <a:gd name="connsiteX3" fmla="*/ 0 w 1935678"/>
              <a:gd name="connsiteY3" fmla="*/ 0 h 5023262"/>
            </a:gdLst>
            <a:ahLst/>
            <a:cxnLst>
              <a:cxn ang="0">
                <a:pos x="connsiteX0" y="connsiteY0"/>
              </a:cxn>
              <a:cxn ang="0">
                <a:pos x="connsiteX1" y="connsiteY1"/>
              </a:cxn>
              <a:cxn ang="0">
                <a:pos x="connsiteX2" y="connsiteY2"/>
              </a:cxn>
              <a:cxn ang="0">
                <a:pos x="connsiteX3" y="connsiteY3"/>
              </a:cxn>
            </a:cxnLst>
            <a:rect l="l" t="t" r="r" b="b"/>
            <a:pathLst>
              <a:path w="1935678" h="5023262">
                <a:moveTo>
                  <a:pt x="0" y="0"/>
                </a:moveTo>
                <a:lnTo>
                  <a:pt x="1935678" y="0"/>
                </a:lnTo>
                <a:lnTo>
                  <a:pt x="1935678" y="502326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
        <p:nvSpPr>
          <p:cNvPr id="10" name="Tijdelijke aanduiding voor tekst 16"/>
          <p:cNvSpPr>
            <a:spLocks noGrp="1"/>
          </p:cNvSpPr>
          <p:nvPr>
            <p:ph type="body" sz="quarter" idx="14" hasCustomPrompt="1"/>
          </p:nvPr>
        </p:nvSpPr>
        <p:spPr>
          <a:xfrm>
            <a:off x="446441" y="268585"/>
            <a:ext cx="2516400" cy="1184400"/>
          </a:xfrm>
          <a:blipFill>
            <a:blip r:embed="rId2"/>
            <a:stretch>
              <a:fillRect/>
            </a:stretch>
          </a:blipFill>
        </p:spPr>
        <p:txBody>
          <a:bodyPr/>
          <a:lstStyle/>
          <a:p>
            <a:pPr lvl="0"/>
            <a:r>
              <a:rPr lang="en-GB" dirty="0"/>
              <a:t> </a:t>
            </a:r>
          </a:p>
        </p:txBody>
      </p:sp>
    </p:spTree>
    <p:extLst>
      <p:ext uri="{BB962C8B-B14F-4D97-AF65-F5344CB8AC3E}">
        <p14:creationId xmlns:p14="http://schemas.microsoft.com/office/powerpoint/2010/main" val="3134418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oofdstukscherm - grijze ondertitel -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3220" y="1"/>
            <a:ext cx="9147220" cy="5984875"/>
          </a:xfrm>
        </p:spPr>
        <p:txBody>
          <a:bodyPr lIns="2880000" tIns="756000" rIns="2880000" anchor="t" anchorCtr="0">
            <a:normAutofit/>
          </a:bodyPr>
          <a:lstStyle>
            <a:lvl1pPr marL="0" indent="0" algn="ctr">
              <a:buNone/>
              <a:defRPr sz="12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1" name="Ondertitel 2"/>
          <p:cNvSpPr>
            <a:spLocks noGrp="1"/>
          </p:cNvSpPr>
          <p:nvPr>
            <p:ph type="subTitle" idx="1" hasCustomPrompt="1"/>
          </p:nvPr>
        </p:nvSpPr>
        <p:spPr>
          <a:xfrm>
            <a:off x="548878" y="2951386"/>
            <a:ext cx="1280863" cy="270065"/>
          </a:xfrm>
          <a:solidFill>
            <a:schemeClr val="bg1">
              <a:lumMod val="85000"/>
            </a:schemeClr>
          </a:solidFill>
        </p:spPr>
        <p:txBody>
          <a:bodyPr wrap="none" lIns="0" tIns="36000" bIns="36000" anchor="t" anchorCtr="0">
            <a:spAutoFit/>
          </a:bodyPr>
          <a:lstStyle>
            <a:lvl1pPr marL="72629" indent="0" algn="l">
              <a:buNone/>
              <a:tabLst/>
              <a:defRPr lang="nl-NL" sz="1350" kern="1200" cap="all" baseline="0" dirty="0" smtClean="0">
                <a:solidFill>
                  <a:schemeClr val="tx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
        <p:nvSpPr>
          <p:cNvPr id="12" name="Titel 3"/>
          <p:cNvSpPr>
            <a:spLocks noGrp="1"/>
          </p:cNvSpPr>
          <p:nvPr>
            <p:ph type="title" hasCustomPrompt="1"/>
          </p:nvPr>
        </p:nvSpPr>
        <p:spPr>
          <a:xfrm>
            <a:off x="548879" y="2572548"/>
            <a:ext cx="2830757" cy="327200"/>
          </a:xfrm>
        </p:spPr>
        <p:txBody>
          <a:bodyPr tIns="36000" bIns="0"/>
          <a:lstStyle>
            <a:lvl1pPr>
              <a:defRPr sz="2100" strike="noStrike" baseline="0"/>
            </a:lvl1pPr>
          </a:lstStyle>
          <a:p>
            <a:r>
              <a:rPr lang="nl-NL" dirty="0" err="1"/>
              <a:t>HoofdStuk</a:t>
            </a:r>
            <a:r>
              <a:rPr lang="nl-NL" dirty="0"/>
              <a:t> Titel</a:t>
            </a:r>
          </a:p>
        </p:txBody>
      </p:sp>
    </p:spTree>
    <p:extLst>
      <p:ext uri="{BB962C8B-B14F-4D97-AF65-F5344CB8AC3E}">
        <p14:creationId xmlns:p14="http://schemas.microsoft.com/office/powerpoint/2010/main" val="3102341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oofdstukscherm - zwarte ondertitel -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3220" y="1"/>
            <a:ext cx="9147221" cy="5984875"/>
          </a:xfrm>
        </p:spPr>
        <p:txBody>
          <a:bodyPr lIns="2880000" tIns="756000" rIns="2880000" anchor="t" anchorCtr="0">
            <a:normAutofit/>
          </a:bodyPr>
          <a:lstStyle>
            <a:lvl1pPr marL="0" indent="0" algn="ctr">
              <a:buNone/>
              <a:defRPr sz="12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1" name="Ondertitel 2"/>
          <p:cNvSpPr>
            <a:spLocks noGrp="1"/>
          </p:cNvSpPr>
          <p:nvPr>
            <p:ph type="subTitle" idx="1" hasCustomPrompt="1"/>
          </p:nvPr>
        </p:nvSpPr>
        <p:spPr>
          <a:xfrm>
            <a:off x="548878" y="2951386"/>
            <a:ext cx="1280863" cy="270065"/>
          </a:xfrm>
          <a:solidFill>
            <a:schemeClr val="tx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
        <p:nvSpPr>
          <p:cNvPr id="12" name="Titel 3"/>
          <p:cNvSpPr>
            <a:spLocks noGrp="1"/>
          </p:cNvSpPr>
          <p:nvPr>
            <p:ph type="title" hasCustomPrompt="1"/>
          </p:nvPr>
        </p:nvSpPr>
        <p:spPr>
          <a:xfrm>
            <a:off x="548879" y="2572548"/>
            <a:ext cx="2830757" cy="327200"/>
          </a:xfrm>
        </p:spPr>
        <p:txBody>
          <a:bodyPr tIns="36000" bIns="0"/>
          <a:lstStyle>
            <a:lvl1pPr>
              <a:defRPr sz="2100" strike="noStrike" baseline="0"/>
            </a:lvl1pPr>
          </a:lstStyle>
          <a:p>
            <a:r>
              <a:rPr lang="nl-NL" dirty="0" err="1"/>
              <a:t>HoofdStuk</a:t>
            </a:r>
            <a:r>
              <a:rPr lang="nl-NL" dirty="0"/>
              <a:t> Titel</a:t>
            </a:r>
          </a:p>
        </p:txBody>
      </p:sp>
    </p:spTree>
    <p:extLst>
      <p:ext uri="{BB962C8B-B14F-4D97-AF65-F5344CB8AC3E}">
        <p14:creationId xmlns:p14="http://schemas.microsoft.com/office/powerpoint/2010/main" val="4030408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ondertitel en tekst">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1"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
        <p:nvSpPr>
          <p:cNvPr id="4" name="Tijdelijke aanduiding voor tekst 3"/>
          <p:cNvSpPr>
            <a:spLocks noGrp="1"/>
          </p:cNvSpPr>
          <p:nvPr>
            <p:ph type="body" sz="quarter" idx="13"/>
          </p:nvPr>
        </p:nvSpPr>
        <p:spPr>
          <a:xfrm>
            <a:off x="476096" y="1990140"/>
            <a:ext cx="7040810"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tel 3"/>
          <p:cNvSpPr>
            <a:spLocks noGrp="1"/>
          </p:cNvSpPr>
          <p:nvPr>
            <p:ph type="title"/>
          </p:nvPr>
        </p:nvSpPr>
        <p:spPr>
          <a:xfrm>
            <a:off x="548878" y="787637"/>
            <a:ext cx="4049232" cy="264876"/>
          </a:xfrm>
        </p:spPr>
        <p:txBody>
          <a:bodyPr tIns="36000" bIns="0"/>
          <a:lstStyle>
            <a:lvl1pPr>
              <a:defRPr sz="1650" strike="noStrike" baseline="0"/>
            </a:lvl1pPr>
          </a:lstStyle>
          <a:p>
            <a:r>
              <a:rPr lang="nl-NL"/>
              <a:t>Titelstijl van model bewerken</a:t>
            </a:r>
            <a:endParaRPr lang="nl-NL" dirty="0"/>
          </a:p>
        </p:txBody>
      </p:sp>
    </p:spTree>
    <p:extLst>
      <p:ext uri="{BB962C8B-B14F-4D97-AF65-F5344CB8AC3E}">
        <p14:creationId xmlns:p14="http://schemas.microsoft.com/office/powerpoint/2010/main" val="364957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F5B1B9E1-EF23-4099-994C-6CA970A7240E}" type="slidenum">
              <a:rPr lang="fr-BE" altLang="en-US"/>
              <a:pPr>
                <a:defRPr/>
              </a:pPr>
              <a:t>‹#›</a:t>
            </a:fld>
            <a:endParaRPr lang="fr-BE" altLang="en-US"/>
          </a:p>
        </p:txBody>
      </p:sp>
    </p:spTree>
    <p:extLst>
      <p:ext uri="{BB962C8B-B14F-4D97-AF65-F5344CB8AC3E}">
        <p14:creationId xmlns:p14="http://schemas.microsoft.com/office/powerpoint/2010/main" val="33567386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ondertitel en tekst - 2 kolommen">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0"/>
            <a:ext cx="8039254" cy="3467100"/>
          </a:xfrm>
        </p:spPr>
        <p:txBody>
          <a:bodyPr numCol="2" spcCol="126000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0"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582194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ondertitel, tekst en één foto">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1"/>
            <a:ext cx="4674128" cy="3364843"/>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3" name="Tijdelijke aanduiding voor afbeelding 2"/>
          <p:cNvSpPr>
            <a:spLocks noGrp="1"/>
          </p:cNvSpPr>
          <p:nvPr>
            <p:ph type="pic" sz="quarter" idx="14"/>
          </p:nvPr>
        </p:nvSpPr>
        <p:spPr>
          <a:xfrm>
            <a:off x="5553636" y="683763"/>
            <a:ext cx="3095065" cy="4671220"/>
          </a:xfrm>
        </p:spPr>
        <p:txBody>
          <a:bodyPr tIns="144000"/>
          <a:lstStyle>
            <a:lvl1pPr algn="ctr">
              <a:defRPr sz="900"/>
            </a:lvl1pPr>
          </a:lstStyle>
          <a:p>
            <a:r>
              <a:rPr lang="nl-NL"/>
              <a:t>Sleep de afbeelding naar de tijdelijke aanduiding of klik op het pictogram als u een afbeelding wilt toevoegen</a:t>
            </a:r>
            <a:endParaRPr lang="en-GB"/>
          </a:p>
        </p:txBody>
      </p:sp>
      <p:sp>
        <p:nvSpPr>
          <p:cNvPr id="13"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4"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573837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ondertitel, tekst en 2 foto's">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1"/>
            <a:ext cx="4674128" cy="3364843"/>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3" name="Tijdelijke aanduiding voor afbeelding 2"/>
          <p:cNvSpPr>
            <a:spLocks noGrp="1"/>
          </p:cNvSpPr>
          <p:nvPr>
            <p:ph type="pic" sz="quarter" idx="14"/>
          </p:nvPr>
        </p:nvSpPr>
        <p:spPr>
          <a:xfrm>
            <a:off x="5553636" y="683764"/>
            <a:ext cx="3133165" cy="2241177"/>
          </a:xfrm>
        </p:spPr>
        <p:txBody>
          <a:bodyPr tIns="144000"/>
          <a:lstStyle>
            <a:lvl1pPr algn="ctr">
              <a:defRPr sz="900"/>
            </a:lvl1pPr>
          </a:lstStyle>
          <a:p>
            <a:r>
              <a:rPr lang="nl-NL"/>
              <a:t>Sleep de afbeelding naar de tijdelijke aanduiding of klik op het pictogram als u een afbeelding wilt toevoegen</a:t>
            </a:r>
            <a:endParaRPr lang="en-GB"/>
          </a:p>
        </p:txBody>
      </p:sp>
      <p:sp>
        <p:nvSpPr>
          <p:cNvPr id="10" name="Tijdelijke aanduiding voor afbeelding 2"/>
          <p:cNvSpPr>
            <a:spLocks noGrp="1"/>
          </p:cNvSpPr>
          <p:nvPr>
            <p:ph type="pic" sz="quarter" idx="15"/>
          </p:nvPr>
        </p:nvSpPr>
        <p:spPr>
          <a:xfrm>
            <a:off x="5553635" y="3113807"/>
            <a:ext cx="3133165" cy="2241177"/>
          </a:xfrm>
        </p:spPr>
        <p:txBody>
          <a:bodyPr tIns="144000"/>
          <a:lstStyle>
            <a:lvl1pPr algn="ctr">
              <a:defRPr sz="900"/>
            </a:lvl1pPr>
          </a:lstStyle>
          <a:p>
            <a:r>
              <a:rPr lang="nl-NL"/>
              <a:t>Sleep de afbeelding naar de tijdelijke aanduiding of klik op het pictogram als u een afbeelding wilt toevoegen</a:t>
            </a:r>
            <a:endParaRPr lang="en-GB"/>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4293208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ondertitel en tekst - driehoek">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7" y="1990140"/>
            <a:ext cx="5981854"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5" name="Text Placeholder 20"/>
          <p:cNvSpPr>
            <a:spLocks noGrp="1"/>
          </p:cNvSpPr>
          <p:nvPr>
            <p:ph type="body" sz="quarter" idx="17" hasCustomPrompt="1"/>
          </p:nvPr>
        </p:nvSpPr>
        <p:spPr>
          <a:xfrm rot="10800000">
            <a:off x="7976094" y="2198072"/>
            <a:ext cx="1170268" cy="4051154"/>
          </a:xfrm>
          <a:prstGeom prst="rtTriangle">
            <a:avLst/>
          </a:prstGeom>
          <a:solidFill>
            <a:schemeClr val="accent2"/>
          </a:solidFill>
        </p:spPr>
        <p:txBody>
          <a:bodyPr/>
          <a:lstStyle>
            <a:lvl5pPr marL="933450" indent="0">
              <a:buNone/>
              <a:defRPr baseline="0"/>
            </a:lvl5pPr>
          </a:lstStyle>
          <a:p>
            <a:pPr lvl="4"/>
            <a:r>
              <a:rPr lang="en-US" dirty="0"/>
              <a:t> </a:t>
            </a:r>
          </a:p>
        </p:txBody>
      </p:sp>
      <p:sp>
        <p:nvSpPr>
          <p:cNvPr id="16" name="Titel 3"/>
          <p:cNvSpPr>
            <a:spLocks noGrp="1"/>
          </p:cNvSpPr>
          <p:nvPr>
            <p:ph type="title"/>
          </p:nvPr>
        </p:nvSpPr>
        <p:spPr>
          <a:xfrm>
            <a:off x="548878" y="787637"/>
            <a:ext cx="4049232" cy="264876"/>
          </a:xfrm>
        </p:spPr>
        <p:txBody>
          <a:bodyPr tIns="36000" bIns="0"/>
          <a:lstStyle>
            <a:lvl1pPr>
              <a:defRPr sz="1650" strike="noStrike" baseline="0"/>
            </a:lvl1pPr>
          </a:lstStyle>
          <a:p>
            <a:r>
              <a:rPr lang="nl-NL"/>
              <a:t>Titelstijl van model bewerken</a:t>
            </a:r>
            <a:endParaRPr lang="nl-NL" dirty="0"/>
          </a:p>
        </p:txBody>
      </p:sp>
      <p:sp>
        <p:nvSpPr>
          <p:cNvPr id="17"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33058524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ondertitel en achtergrond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3220" y="1"/>
            <a:ext cx="9147221" cy="5984875"/>
          </a:xfrm>
        </p:spPr>
        <p:txBody>
          <a:bodyPr lIns="2880000" tIns="1475999" rIns="2880000" anchor="t" anchorCtr="0">
            <a:normAutofit/>
          </a:bodyPr>
          <a:lstStyle>
            <a:lvl1pPr marL="0" indent="0" algn="ctr">
              <a:buNone/>
              <a:defRPr sz="12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7" y="1990140"/>
            <a:ext cx="2664619" cy="3467100"/>
          </a:xfrm>
        </p:spPr>
        <p:txBody>
          <a:bodyPr/>
          <a:lstStyle>
            <a:lvl1pPr>
              <a:buClr>
                <a:schemeClr val="bg1"/>
              </a:buClr>
              <a:defRPr sz="1050">
                <a:solidFill>
                  <a:schemeClr val="bg1"/>
                </a:solidFill>
              </a:defRPr>
            </a:lvl1pPr>
            <a:lvl2pPr>
              <a:buClr>
                <a:schemeClr val="bg1"/>
              </a:buClr>
              <a:defRPr sz="900">
                <a:solidFill>
                  <a:schemeClr val="bg1"/>
                </a:solidFill>
              </a:defRPr>
            </a:lvl2pPr>
            <a:lvl3pPr>
              <a:buClr>
                <a:schemeClr val="bg1"/>
              </a:buClr>
              <a:defRPr sz="900">
                <a:solidFill>
                  <a:schemeClr val="bg1"/>
                </a:solidFill>
              </a:defRPr>
            </a:lvl3pPr>
            <a:lvl4pPr>
              <a:buClr>
                <a:schemeClr val="bg1"/>
              </a:buClr>
              <a:defRPr sz="900">
                <a:solidFill>
                  <a:schemeClr val="bg1"/>
                </a:solidFill>
              </a:defRPr>
            </a:lvl4pPr>
            <a:lvl5pPr>
              <a:buClr>
                <a:schemeClr val="bg1"/>
              </a:buClr>
              <a:defRPr sz="900">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ext Placeholder 20"/>
          <p:cNvSpPr>
            <a:spLocks noGrp="1"/>
          </p:cNvSpPr>
          <p:nvPr>
            <p:ph type="body" sz="quarter" idx="17" hasCustomPrompt="1"/>
          </p:nvPr>
        </p:nvSpPr>
        <p:spPr>
          <a:xfrm rot="10800000">
            <a:off x="7976094" y="2198072"/>
            <a:ext cx="1170268" cy="4051154"/>
          </a:xfrm>
          <a:prstGeom prst="rtTriangle">
            <a:avLst/>
          </a:prstGeom>
          <a:solidFill>
            <a:schemeClr val="accent2"/>
          </a:solidFill>
        </p:spPr>
        <p:txBody>
          <a:bodyPr/>
          <a:lstStyle>
            <a:lvl5pPr marL="933450" indent="0">
              <a:buNone/>
              <a:defRPr baseline="0"/>
            </a:lvl5pPr>
          </a:lstStyle>
          <a:p>
            <a:pPr lvl="4"/>
            <a:r>
              <a:rPr lang="en-US" dirty="0"/>
              <a:t> </a:t>
            </a:r>
          </a:p>
        </p:txBody>
      </p:sp>
      <p:sp>
        <p:nvSpPr>
          <p:cNvPr id="16"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7"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8401587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ondertitel en grafiek">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1"/>
            <a:ext cx="3278940" cy="3364843"/>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5" name="Tijdelijke aanduiding voor grafiek 4"/>
          <p:cNvSpPr>
            <a:spLocks noGrp="1"/>
          </p:cNvSpPr>
          <p:nvPr>
            <p:ph type="chart" sz="quarter" idx="14"/>
          </p:nvPr>
        </p:nvSpPr>
        <p:spPr>
          <a:xfrm>
            <a:off x="4227226" y="1990726"/>
            <a:ext cx="4288124" cy="3363913"/>
          </a:xfrm>
        </p:spPr>
        <p:txBody>
          <a:bodyPr/>
          <a:lstStyle>
            <a:lvl1pPr algn="ctr">
              <a:defRPr/>
            </a:lvl1pPr>
          </a:lstStyle>
          <a:p>
            <a:r>
              <a:rPr lang="nl-NL"/>
              <a:t>Klik op het pictogram als u een grafiek wilt toevoegen</a:t>
            </a:r>
            <a:endParaRPr lang="en-GB"/>
          </a:p>
        </p:txBody>
      </p:sp>
      <p:sp>
        <p:nvSpPr>
          <p:cNvPr id="13"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4"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752503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ondertitel en tabel">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3" name="Tijdelijke aanduiding voor tabel 2"/>
          <p:cNvSpPr>
            <a:spLocks noGrp="1"/>
          </p:cNvSpPr>
          <p:nvPr>
            <p:ph type="tbl" sz="quarter" idx="15"/>
          </p:nvPr>
        </p:nvSpPr>
        <p:spPr>
          <a:xfrm>
            <a:off x="548880" y="1843089"/>
            <a:ext cx="6309121" cy="3688282"/>
          </a:xfrm>
        </p:spPr>
        <p:txBody>
          <a:bodyPr/>
          <a:lstStyle>
            <a:lvl1pPr algn="ctr">
              <a:defRPr/>
            </a:lvl1pPr>
          </a:lstStyle>
          <a:p>
            <a:r>
              <a:rPr lang="nl-NL"/>
              <a:t>Klik op het pictogram als u een tabel wilt toevoegen</a:t>
            </a:r>
            <a:endParaRPr lang="en-GB"/>
          </a:p>
        </p:txBody>
      </p:sp>
      <p:sp>
        <p:nvSpPr>
          <p:cNvPr id="10"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3"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977682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ondertitel  - 3 topics blauw">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99869" cy="2814942"/>
          </a:xfrm>
          <a:ln w="44450">
            <a:solidFill>
              <a:schemeClr val="accent1"/>
            </a:solidFill>
          </a:ln>
        </p:spPr>
        <p:txBody>
          <a:bodyPr lIns="180000" tIns="108000" rIns="180000" bIns="108000" anchor="ctr"/>
          <a:lstStyle>
            <a:lvl1pPr algn="ctr">
              <a:defRPr sz="1350">
                <a:solidFill>
                  <a:schemeClr val="accent1"/>
                </a:solidFill>
              </a:defRPr>
            </a:lvl1pPr>
            <a:lvl2pPr marL="13097" indent="0" algn="ctr">
              <a:buNone/>
              <a:tabLst/>
              <a:defRPr>
                <a:solidFill>
                  <a:schemeClr val="accent1"/>
                </a:solidFill>
              </a:defRPr>
            </a:lvl2pPr>
            <a:lvl3pPr marL="13097" indent="0" algn="ctr">
              <a:buNone/>
              <a:tabLst/>
              <a:defRPr>
                <a:solidFill>
                  <a:schemeClr val="accent1"/>
                </a:solidFill>
              </a:defRPr>
            </a:lvl3pPr>
            <a:lvl4pPr marL="13097" indent="0" algn="ctr">
              <a:buNone/>
              <a:tabLst/>
              <a:defRPr>
                <a:solidFill>
                  <a:schemeClr val="accent1"/>
                </a:solidFill>
              </a:defRPr>
            </a:lvl4pPr>
            <a:lvl5pPr marL="13097" indent="0" algn="ctr">
              <a:buNone/>
              <a:tabLst/>
              <a:defRPr>
                <a:solidFill>
                  <a:schemeClr val="accent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2" y="2169434"/>
            <a:ext cx="2199869" cy="2814942"/>
          </a:xfrm>
          <a:ln w="44450">
            <a:solidFill>
              <a:schemeClr val="accent1"/>
            </a:solidFill>
          </a:ln>
        </p:spPr>
        <p:txBody>
          <a:bodyPr lIns="180000" tIns="108000" rIns="180000" bIns="108000" anchor="ctr"/>
          <a:lstStyle>
            <a:lvl1pPr algn="ctr">
              <a:defRPr sz="1350">
                <a:solidFill>
                  <a:schemeClr val="accent1"/>
                </a:solidFill>
              </a:defRPr>
            </a:lvl1pPr>
            <a:lvl2pPr marL="13097" indent="0" algn="ctr">
              <a:buNone/>
              <a:tabLst/>
              <a:defRPr>
                <a:solidFill>
                  <a:schemeClr val="accent1"/>
                </a:solidFill>
              </a:defRPr>
            </a:lvl2pPr>
            <a:lvl3pPr marL="13097" indent="0" algn="ctr">
              <a:buNone/>
              <a:tabLst/>
              <a:defRPr>
                <a:solidFill>
                  <a:schemeClr val="accent1"/>
                </a:solidFill>
              </a:defRPr>
            </a:lvl3pPr>
            <a:lvl4pPr marL="13097" indent="0" algn="ctr">
              <a:buNone/>
              <a:tabLst/>
              <a:defRPr>
                <a:solidFill>
                  <a:schemeClr val="accent1"/>
                </a:solidFill>
              </a:defRPr>
            </a:lvl4pPr>
            <a:lvl5pPr marL="13097" indent="0" algn="ctr">
              <a:buNone/>
              <a:tabLst/>
              <a:defRPr>
                <a:solidFill>
                  <a:schemeClr val="accent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99869" cy="2814942"/>
          </a:xfrm>
          <a:ln w="44450">
            <a:solidFill>
              <a:schemeClr val="accent1"/>
            </a:solidFill>
          </a:ln>
        </p:spPr>
        <p:txBody>
          <a:bodyPr lIns="180000" tIns="108000" rIns="180000" bIns="108000" anchor="ctr"/>
          <a:lstStyle>
            <a:lvl1pPr algn="ctr">
              <a:defRPr sz="1350">
                <a:solidFill>
                  <a:schemeClr val="accent1"/>
                </a:solidFill>
              </a:defRPr>
            </a:lvl1pPr>
            <a:lvl2pPr marL="13097" indent="0" algn="ctr">
              <a:buNone/>
              <a:tabLst/>
              <a:defRPr>
                <a:solidFill>
                  <a:schemeClr val="accent1"/>
                </a:solidFill>
              </a:defRPr>
            </a:lvl2pPr>
            <a:lvl3pPr marL="13097" indent="0" algn="ctr">
              <a:buNone/>
              <a:tabLst/>
              <a:defRPr>
                <a:solidFill>
                  <a:schemeClr val="accent1"/>
                </a:solidFill>
              </a:defRPr>
            </a:lvl3pPr>
            <a:lvl4pPr marL="13097" indent="0" algn="ctr">
              <a:buNone/>
              <a:tabLst/>
              <a:defRPr>
                <a:solidFill>
                  <a:schemeClr val="accent1"/>
                </a:solidFill>
              </a:defRPr>
            </a:lvl4pPr>
            <a:lvl5pPr marL="13097" indent="0" algn="ctr">
              <a:buNone/>
              <a:tabLst/>
              <a:defRPr>
                <a:solidFill>
                  <a:schemeClr val="accent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768653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ondertitel  - 3 topics oranje">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99869" cy="2814942"/>
          </a:xfrm>
          <a:ln w="4445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2" y="2169434"/>
            <a:ext cx="2199869" cy="2814942"/>
          </a:xfrm>
          <a:ln w="4445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99869" cy="2814942"/>
          </a:xfrm>
          <a:ln w="4445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2971"/>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260650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ondertitel en ronde topics - blauw">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11400" cy="2814942"/>
          </a:xfrm>
          <a:prstGeom prst="ellipse">
            <a:avLst/>
          </a:prstGeom>
          <a:ln w="50800">
            <a:solidFill>
              <a:schemeClr val="accent1"/>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3" y="2169434"/>
            <a:ext cx="2111400" cy="2814942"/>
          </a:xfrm>
          <a:prstGeom prst="ellipse">
            <a:avLst/>
          </a:prstGeom>
          <a:ln w="50800">
            <a:solidFill>
              <a:schemeClr val="accent1"/>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11400" cy="2814942"/>
          </a:xfrm>
          <a:prstGeom prst="ellipse">
            <a:avLst/>
          </a:prstGeom>
          <a:ln w="50800">
            <a:solidFill>
              <a:schemeClr val="accent1"/>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337313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B01C6386-5423-4FC5-8E88-BFF6451C9AFE}" type="slidenum">
              <a:rPr lang="fr-BE" altLang="en-US"/>
              <a:pPr>
                <a:defRPr/>
              </a:pPr>
              <a:t>‹#›</a:t>
            </a:fld>
            <a:endParaRPr lang="fr-BE" altLang="en-US"/>
          </a:p>
        </p:txBody>
      </p:sp>
    </p:spTree>
    <p:extLst>
      <p:ext uri="{BB962C8B-B14F-4D97-AF65-F5344CB8AC3E}">
        <p14:creationId xmlns:p14="http://schemas.microsoft.com/office/powerpoint/2010/main" val="401013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ondertitel en ronde topics - oranje">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11400" cy="2814942"/>
          </a:xfrm>
          <a:prstGeom prst="ellipse">
            <a:avLst/>
          </a:prstGeom>
          <a:ln w="5080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3" y="2169434"/>
            <a:ext cx="2111400" cy="2814942"/>
          </a:xfrm>
          <a:prstGeom prst="ellipse">
            <a:avLst/>
          </a:prstGeom>
          <a:ln w="5080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11400" cy="2814942"/>
          </a:xfrm>
          <a:prstGeom prst="ellipse">
            <a:avLst/>
          </a:prstGeom>
          <a:ln w="5080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31051965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 blauw">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19-4-2018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6" name="Text Placeholder 5"/>
          <p:cNvSpPr>
            <a:spLocks noGrp="1"/>
          </p:cNvSpPr>
          <p:nvPr>
            <p:ph type="body" sz="quarter" idx="13" hasCustomPrompt="1"/>
          </p:nvPr>
        </p:nvSpPr>
        <p:spPr>
          <a:xfrm>
            <a:off x="3014932" y="2652754"/>
            <a:ext cx="3114137" cy="1516863"/>
          </a:xfrm>
          <a:prstGeom prst="wedgeRectCallout">
            <a:avLst>
              <a:gd name="adj1" fmla="val -33309"/>
              <a:gd name="adj2" fmla="val 66900"/>
            </a:avLst>
          </a:prstGeom>
          <a:solidFill>
            <a:schemeClr val="accent1"/>
          </a:solidFill>
          <a:ln>
            <a:noFill/>
          </a:ln>
        </p:spPr>
        <p:txBody>
          <a:bodyPr wrap="square" lIns="360000" tIns="360000" rIns="324000" bIns="360000" anchor="ctr">
            <a:spAutoFit/>
          </a:bodyPr>
          <a:lstStyle>
            <a:lvl1pPr algn="l">
              <a:defRPr sz="1500">
                <a:solidFill>
                  <a:schemeClr val="bg1"/>
                </a:solidFill>
              </a:defRPr>
            </a:lvl1pPr>
            <a:lvl2pPr algn="l">
              <a:defRPr sz="1350">
                <a:solidFill>
                  <a:schemeClr val="bg1"/>
                </a:solidFill>
              </a:defRPr>
            </a:lvl2pPr>
            <a:lvl3pPr>
              <a:defRPr sz="1200"/>
            </a:lvl3pPr>
            <a:lvl4pPr>
              <a:defRPr sz="1200"/>
            </a:lvl4pPr>
            <a:lvl5pPr>
              <a:defRPr sz="1200"/>
            </a:lvl5pPr>
          </a:lstStyle>
          <a:p>
            <a:pPr lvl="0"/>
            <a:r>
              <a:rPr lang="nl-BE" dirty="0"/>
              <a:t>Click to edit Master text styles</a:t>
            </a:r>
          </a:p>
          <a:p>
            <a:pPr lvl="1"/>
            <a:r>
              <a:rPr lang="nl-BE" dirty="0"/>
              <a:t>Second level</a:t>
            </a:r>
          </a:p>
        </p:txBody>
      </p:sp>
    </p:spTree>
    <p:extLst>
      <p:ext uri="{BB962C8B-B14F-4D97-AF65-F5344CB8AC3E}">
        <p14:creationId xmlns:p14="http://schemas.microsoft.com/office/powerpoint/2010/main" val="981333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oranje">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19-4-2018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5" name="Text Placeholder 5"/>
          <p:cNvSpPr>
            <a:spLocks noGrp="1"/>
          </p:cNvSpPr>
          <p:nvPr>
            <p:ph type="body" sz="quarter" idx="13" hasCustomPrompt="1"/>
          </p:nvPr>
        </p:nvSpPr>
        <p:spPr>
          <a:xfrm>
            <a:off x="3014932" y="2652754"/>
            <a:ext cx="3114137" cy="1516863"/>
          </a:xfrm>
          <a:prstGeom prst="wedgeRectCallout">
            <a:avLst>
              <a:gd name="adj1" fmla="val -33309"/>
              <a:gd name="adj2" fmla="val 66900"/>
            </a:avLst>
          </a:prstGeom>
          <a:noFill/>
          <a:ln w="44450">
            <a:solidFill>
              <a:schemeClr val="accent2"/>
            </a:solidFill>
            <a:miter lim="800000"/>
          </a:ln>
        </p:spPr>
        <p:txBody>
          <a:bodyPr wrap="square" lIns="360000" tIns="360000" rIns="324000" bIns="360000" anchor="ctr">
            <a:spAutoFit/>
          </a:bodyPr>
          <a:lstStyle>
            <a:lvl1pPr algn="l">
              <a:defRPr sz="1500">
                <a:solidFill>
                  <a:srgbClr val="0033A0"/>
                </a:solidFill>
              </a:defRPr>
            </a:lvl1pPr>
            <a:lvl2pPr algn="l">
              <a:defRPr sz="1350">
                <a:solidFill>
                  <a:srgbClr val="0033A0"/>
                </a:solidFill>
              </a:defRPr>
            </a:lvl2pPr>
            <a:lvl3pPr>
              <a:defRPr sz="1200"/>
            </a:lvl3pPr>
            <a:lvl4pPr>
              <a:defRPr sz="1200"/>
            </a:lvl4pPr>
            <a:lvl5pPr>
              <a:defRPr sz="1200"/>
            </a:lvl5pPr>
          </a:lstStyle>
          <a:p>
            <a:pPr lvl="0"/>
            <a:r>
              <a:rPr lang="nl-BE" dirty="0"/>
              <a:t>Click to edit Master text styles</a:t>
            </a:r>
          </a:p>
          <a:p>
            <a:pPr lvl="1"/>
            <a:r>
              <a:rPr lang="nl-BE" dirty="0"/>
              <a:t>Second level</a:t>
            </a:r>
          </a:p>
        </p:txBody>
      </p:sp>
    </p:spTree>
    <p:extLst>
      <p:ext uri="{BB962C8B-B14F-4D97-AF65-F5344CB8AC3E}">
        <p14:creationId xmlns:p14="http://schemas.microsoft.com/office/powerpoint/2010/main" val="6973962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met oranje lijn - links">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19-4-2018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6" name="Vrije vorm 5"/>
          <p:cNvSpPr/>
          <p:nvPr userDrawn="1"/>
        </p:nvSpPr>
        <p:spPr>
          <a:xfrm>
            <a:off x="2735797" y="1798366"/>
            <a:ext cx="218927" cy="2808312"/>
          </a:xfrm>
          <a:custGeom>
            <a:avLst/>
            <a:gdLst>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98525 h 1771650"/>
              <a:gd name="connsiteX4" fmla="*/ 184150 w 184150"/>
              <a:gd name="connsiteY4" fmla="*/ 1771650 h 1771650"/>
              <a:gd name="connsiteX0" fmla="*/ 177800 w 189210"/>
              <a:gd name="connsiteY0" fmla="*/ 0 h 1771650"/>
              <a:gd name="connsiteX1" fmla="*/ 177800 w 189210"/>
              <a:gd name="connsiteY1" fmla="*/ 454025 h 1771650"/>
              <a:gd name="connsiteX2" fmla="*/ 0 w 189210"/>
              <a:gd name="connsiteY2" fmla="*/ 454025 h 1771650"/>
              <a:gd name="connsiteX3" fmla="*/ 189210 w 189210"/>
              <a:gd name="connsiteY3" fmla="*/ 898525 h 1771650"/>
              <a:gd name="connsiteX4" fmla="*/ 184150 w 189210"/>
              <a:gd name="connsiteY4" fmla="*/ 1771650 h 1771650"/>
              <a:gd name="connsiteX0" fmla="*/ 177800 w 191740"/>
              <a:gd name="connsiteY0" fmla="*/ 0 h 1771650"/>
              <a:gd name="connsiteX1" fmla="*/ 177800 w 191740"/>
              <a:gd name="connsiteY1" fmla="*/ 454025 h 1771650"/>
              <a:gd name="connsiteX2" fmla="*/ 0 w 191740"/>
              <a:gd name="connsiteY2" fmla="*/ 454025 h 1771650"/>
              <a:gd name="connsiteX3" fmla="*/ 191740 w 191740"/>
              <a:gd name="connsiteY3" fmla="*/ 802382 h 1771650"/>
              <a:gd name="connsiteX4" fmla="*/ 184150 w 191740"/>
              <a:gd name="connsiteY4" fmla="*/ 1771650 h 1771650"/>
              <a:gd name="connsiteX0" fmla="*/ 177800 w 186680"/>
              <a:gd name="connsiteY0" fmla="*/ 0 h 1771650"/>
              <a:gd name="connsiteX1" fmla="*/ 177800 w 186680"/>
              <a:gd name="connsiteY1" fmla="*/ 454025 h 1771650"/>
              <a:gd name="connsiteX2" fmla="*/ 0 w 186680"/>
              <a:gd name="connsiteY2" fmla="*/ 454025 h 1771650"/>
              <a:gd name="connsiteX3" fmla="*/ 186680 w 186680"/>
              <a:gd name="connsiteY3" fmla="*/ 802382 h 1771650"/>
              <a:gd name="connsiteX4" fmla="*/ 184150 w 186680"/>
              <a:gd name="connsiteY4" fmla="*/ 1771650 h 1771650"/>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04912 h 1771650"/>
              <a:gd name="connsiteX4" fmla="*/ 184150 w 184150"/>
              <a:gd name="connsiteY4" fmla="*/ 1771650 h 1771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150" h="1771650">
                <a:moveTo>
                  <a:pt x="177800" y="0"/>
                </a:moveTo>
                <a:lnTo>
                  <a:pt x="177800" y="454025"/>
                </a:lnTo>
                <a:lnTo>
                  <a:pt x="0" y="454025"/>
                </a:lnTo>
                <a:lnTo>
                  <a:pt x="184150" y="804912"/>
                </a:lnTo>
                <a:lnTo>
                  <a:pt x="184150" y="1771650"/>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nl-NL" dirty="0">
                <a:solidFill>
                  <a:srgbClr val="FFFFFF"/>
                </a:solidFill>
              </a:rPr>
              <a:t>  </a:t>
            </a:r>
          </a:p>
        </p:txBody>
      </p:sp>
      <p:sp>
        <p:nvSpPr>
          <p:cNvPr id="7" name="Tijdelijke aanduiding voor tekst 6"/>
          <p:cNvSpPr>
            <a:spLocks noGrp="1"/>
          </p:cNvSpPr>
          <p:nvPr>
            <p:ph type="body" sz="quarter" idx="13" hasCustomPrompt="1"/>
          </p:nvPr>
        </p:nvSpPr>
        <p:spPr>
          <a:xfrm>
            <a:off x="3281363" y="1865035"/>
            <a:ext cx="3334941" cy="2670175"/>
          </a:xfrm>
        </p:spPr>
        <p:txBody>
          <a:bodyPr anchor="ctr"/>
          <a:lstStyle>
            <a:lvl1pPr algn="just">
              <a:defRPr cap="all" baseline="0"/>
            </a:lvl1pPr>
          </a:lstStyle>
          <a:p>
            <a:pPr lvl="0"/>
            <a:r>
              <a:rPr lang="nl-NL" dirty="0"/>
              <a:t>“Klik om de tekststijl van het model te bewerken”</a:t>
            </a:r>
          </a:p>
        </p:txBody>
      </p:sp>
    </p:spTree>
    <p:extLst>
      <p:ext uri="{BB962C8B-B14F-4D97-AF65-F5344CB8AC3E}">
        <p14:creationId xmlns:p14="http://schemas.microsoft.com/office/powerpoint/2010/main" val="2288030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 met blauwe lijn - onder">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19-4-2018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7" name="Tijdelijke aanduiding voor tekst 6"/>
          <p:cNvSpPr>
            <a:spLocks noGrp="1"/>
          </p:cNvSpPr>
          <p:nvPr>
            <p:ph type="body" sz="quarter" idx="13" hasCustomPrompt="1"/>
          </p:nvPr>
        </p:nvSpPr>
        <p:spPr>
          <a:xfrm>
            <a:off x="2723872" y="1460305"/>
            <a:ext cx="4243423" cy="2670175"/>
          </a:xfrm>
        </p:spPr>
        <p:txBody>
          <a:bodyPr anchor="b"/>
          <a:lstStyle>
            <a:lvl1pPr algn="just">
              <a:defRPr cap="all" baseline="0"/>
            </a:lvl1pPr>
          </a:lstStyle>
          <a:p>
            <a:pPr lvl="0"/>
            <a:r>
              <a:rPr lang="nl-NL"/>
              <a:t>“Klik </a:t>
            </a:r>
            <a:r>
              <a:rPr lang="nl-NL" dirty="0"/>
              <a:t>om de tekststijl van het model </a:t>
            </a:r>
            <a:r>
              <a:rPr lang="nl-NL"/>
              <a:t>te bewerken”</a:t>
            </a:r>
            <a:endParaRPr lang="nl-NL" dirty="0"/>
          </a:p>
        </p:txBody>
      </p:sp>
      <p:sp>
        <p:nvSpPr>
          <p:cNvPr id="10" name="Vrije vorm 9"/>
          <p:cNvSpPr/>
          <p:nvPr/>
        </p:nvSpPr>
        <p:spPr>
          <a:xfrm>
            <a:off x="2768842" y="4419181"/>
            <a:ext cx="4175968" cy="193637"/>
          </a:xfrm>
          <a:custGeom>
            <a:avLst/>
            <a:gdLst>
              <a:gd name="connsiteX0" fmla="*/ 0 w 4905487"/>
              <a:gd name="connsiteY0" fmla="*/ 0 h 193637"/>
              <a:gd name="connsiteX1" fmla="*/ 419548 w 4905487"/>
              <a:gd name="connsiteY1" fmla="*/ 0 h 193637"/>
              <a:gd name="connsiteX2" fmla="*/ 419548 w 4905487"/>
              <a:gd name="connsiteY2" fmla="*/ 193637 h 193637"/>
              <a:gd name="connsiteX3" fmla="*/ 910814 w 4905487"/>
              <a:gd name="connsiteY3" fmla="*/ 3585 h 193637"/>
              <a:gd name="connsiteX4" fmla="*/ 4905487 w 4905487"/>
              <a:gd name="connsiteY4" fmla="*/ 3585 h 193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487" h="193637">
                <a:moveTo>
                  <a:pt x="0" y="0"/>
                </a:moveTo>
                <a:lnTo>
                  <a:pt x="419548" y="0"/>
                </a:lnTo>
                <a:lnTo>
                  <a:pt x="419548" y="193637"/>
                </a:lnTo>
                <a:lnTo>
                  <a:pt x="910814" y="3585"/>
                </a:lnTo>
                <a:lnTo>
                  <a:pt x="4905487" y="358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Tree>
    <p:extLst>
      <p:ext uri="{BB962C8B-B14F-4D97-AF65-F5344CB8AC3E}">
        <p14:creationId xmlns:p14="http://schemas.microsoft.com/office/powerpoint/2010/main" val="16204289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ote tekst met patroon">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19-4-2018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34" name="Tijdelijke aanduiding voor tekst 33"/>
          <p:cNvSpPr>
            <a:spLocks noGrp="1"/>
          </p:cNvSpPr>
          <p:nvPr>
            <p:ph type="body" sz="quarter" idx="13"/>
          </p:nvPr>
        </p:nvSpPr>
        <p:spPr>
          <a:xfrm>
            <a:off x="888596" y="475669"/>
            <a:ext cx="3169991" cy="5070692"/>
          </a:xfrm>
        </p:spPr>
        <p:txBody>
          <a:bodyPr>
            <a:noAutofit/>
          </a:bodyPr>
          <a:lstStyle>
            <a:lvl1pPr>
              <a:lnSpc>
                <a:spcPct val="70000"/>
              </a:lnSpc>
              <a:defRPr sz="6750" b="1" i="0" cap="all" baseline="0">
                <a:solidFill>
                  <a:schemeClr val="accent2"/>
                </a:solidFill>
              </a:defRPr>
            </a:lvl1pPr>
          </a:lstStyle>
          <a:p>
            <a:pPr lvl="0"/>
            <a:r>
              <a:rPr lang="nl-NL"/>
              <a:t>Klik om de tekststijl van het model te bewerken</a:t>
            </a:r>
          </a:p>
        </p:txBody>
      </p:sp>
      <p:sp>
        <p:nvSpPr>
          <p:cNvPr id="91" name="Text Placeholder 4"/>
          <p:cNvSpPr>
            <a:spLocks noGrp="1"/>
          </p:cNvSpPr>
          <p:nvPr>
            <p:ph type="body" sz="quarter" idx="14" hasCustomPrompt="1"/>
          </p:nvPr>
        </p:nvSpPr>
        <p:spPr>
          <a:xfrm>
            <a:off x="6529037"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2" name="Text Placeholder 4"/>
          <p:cNvSpPr>
            <a:spLocks noGrp="1"/>
          </p:cNvSpPr>
          <p:nvPr>
            <p:ph type="body" sz="quarter" idx="15" hasCustomPrompt="1"/>
          </p:nvPr>
        </p:nvSpPr>
        <p:spPr>
          <a:xfrm>
            <a:off x="6873128"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3" name="Text Placeholder 4"/>
          <p:cNvSpPr>
            <a:spLocks noGrp="1"/>
          </p:cNvSpPr>
          <p:nvPr>
            <p:ph type="body" sz="quarter" idx="16" hasCustomPrompt="1"/>
          </p:nvPr>
        </p:nvSpPr>
        <p:spPr>
          <a:xfrm>
            <a:off x="7217219"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4" name="Text Placeholder 4"/>
          <p:cNvSpPr>
            <a:spLocks noGrp="1"/>
          </p:cNvSpPr>
          <p:nvPr>
            <p:ph type="body" sz="quarter" idx="17" hasCustomPrompt="1"/>
          </p:nvPr>
        </p:nvSpPr>
        <p:spPr>
          <a:xfrm>
            <a:off x="7561310"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5" name="Text Placeholder 4"/>
          <p:cNvSpPr>
            <a:spLocks noGrp="1"/>
          </p:cNvSpPr>
          <p:nvPr>
            <p:ph type="body" sz="quarter" idx="18" hasCustomPrompt="1"/>
          </p:nvPr>
        </p:nvSpPr>
        <p:spPr>
          <a:xfrm>
            <a:off x="7905401"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6" name="Text Placeholder 4"/>
          <p:cNvSpPr>
            <a:spLocks noGrp="1"/>
          </p:cNvSpPr>
          <p:nvPr>
            <p:ph type="body" sz="quarter" idx="19" hasCustomPrompt="1"/>
          </p:nvPr>
        </p:nvSpPr>
        <p:spPr>
          <a:xfrm>
            <a:off x="8249492"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7" name="Text Placeholder 4"/>
          <p:cNvSpPr>
            <a:spLocks noGrp="1"/>
          </p:cNvSpPr>
          <p:nvPr>
            <p:ph type="body" sz="quarter" idx="20" hasCustomPrompt="1"/>
          </p:nvPr>
        </p:nvSpPr>
        <p:spPr>
          <a:xfrm>
            <a:off x="8593583"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8" name="Text Placeholder 4"/>
          <p:cNvSpPr>
            <a:spLocks noGrp="1"/>
          </p:cNvSpPr>
          <p:nvPr>
            <p:ph type="body" sz="quarter" idx="21" hasCustomPrompt="1"/>
          </p:nvPr>
        </p:nvSpPr>
        <p:spPr>
          <a:xfrm>
            <a:off x="6535697"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9" name="Text Placeholder 4"/>
          <p:cNvSpPr>
            <a:spLocks noGrp="1"/>
          </p:cNvSpPr>
          <p:nvPr>
            <p:ph type="body" sz="quarter" idx="22" hasCustomPrompt="1"/>
          </p:nvPr>
        </p:nvSpPr>
        <p:spPr>
          <a:xfrm>
            <a:off x="6879788"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0" name="Text Placeholder 4"/>
          <p:cNvSpPr>
            <a:spLocks noGrp="1"/>
          </p:cNvSpPr>
          <p:nvPr>
            <p:ph type="body" sz="quarter" idx="23" hasCustomPrompt="1"/>
          </p:nvPr>
        </p:nvSpPr>
        <p:spPr>
          <a:xfrm>
            <a:off x="7223879"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1" name="Text Placeholder 4"/>
          <p:cNvSpPr>
            <a:spLocks noGrp="1"/>
          </p:cNvSpPr>
          <p:nvPr>
            <p:ph type="body" sz="quarter" idx="24" hasCustomPrompt="1"/>
          </p:nvPr>
        </p:nvSpPr>
        <p:spPr>
          <a:xfrm>
            <a:off x="7567970"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2" name="Text Placeholder 4"/>
          <p:cNvSpPr>
            <a:spLocks noGrp="1"/>
          </p:cNvSpPr>
          <p:nvPr>
            <p:ph type="body" sz="quarter" idx="25" hasCustomPrompt="1"/>
          </p:nvPr>
        </p:nvSpPr>
        <p:spPr>
          <a:xfrm>
            <a:off x="7912061"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3" name="Text Placeholder 4"/>
          <p:cNvSpPr>
            <a:spLocks noGrp="1"/>
          </p:cNvSpPr>
          <p:nvPr>
            <p:ph type="body" sz="quarter" idx="26" hasCustomPrompt="1"/>
          </p:nvPr>
        </p:nvSpPr>
        <p:spPr>
          <a:xfrm>
            <a:off x="8256152"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4" name="Text Placeholder 4"/>
          <p:cNvSpPr>
            <a:spLocks noGrp="1"/>
          </p:cNvSpPr>
          <p:nvPr>
            <p:ph type="body" sz="quarter" idx="27" hasCustomPrompt="1"/>
          </p:nvPr>
        </p:nvSpPr>
        <p:spPr>
          <a:xfrm>
            <a:off x="8600243"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2"/>
          </a:solidFill>
        </p:spPr>
        <p:txBody>
          <a:bodyPr/>
          <a:lstStyle>
            <a:lvl1pPr>
              <a:defRPr baseline="0"/>
            </a:lvl1pPr>
          </a:lstStyle>
          <a:p>
            <a:pPr lvl="0"/>
            <a:r>
              <a:rPr lang="nl-BE" dirty="0"/>
              <a:t> </a:t>
            </a:r>
          </a:p>
        </p:txBody>
      </p:sp>
      <p:sp>
        <p:nvSpPr>
          <p:cNvPr id="105" name="Text Placeholder 4"/>
          <p:cNvSpPr>
            <a:spLocks noGrp="1"/>
          </p:cNvSpPr>
          <p:nvPr>
            <p:ph type="body" sz="quarter" idx="28" hasCustomPrompt="1"/>
          </p:nvPr>
        </p:nvSpPr>
        <p:spPr>
          <a:xfrm>
            <a:off x="6535697"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6" name="Text Placeholder 4"/>
          <p:cNvSpPr>
            <a:spLocks noGrp="1"/>
          </p:cNvSpPr>
          <p:nvPr>
            <p:ph type="body" sz="quarter" idx="29" hasCustomPrompt="1"/>
          </p:nvPr>
        </p:nvSpPr>
        <p:spPr>
          <a:xfrm>
            <a:off x="6879788"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7" name="Text Placeholder 4"/>
          <p:cNvSpPr>
            <a:spLocks noGrp="1"/>
          </p:cNvSpPr>
          <p:nvPr>
            <p:ph type="body" sz="quarter" idx="30" hasCustomPrompt="1"/>
          </p:nvPr>
        </p:nvSpPr>
        <p:spPr>
          <a:xfrm>
            <a:off x="7223879"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8" name="Text Placeholder 4"/>
          <p:cNvSpPr>
            <a:spLocks noGrp="1"/>
          </p:cNvSpPr>
          <p:nvPr>
            <p:ph type="body" sz="quarter" idx="31" hasCustomPrompt="1"/>
          </p:nvPr>
        </p:nvSpPr>
        <p:spPr>
          <a:xfrm>
            <a:off x="7567970"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9" name="Text Placeholder 4"/>
          <p:cNvSpPr>
            <a:spLocks noGrp="1"/>
          </p:cNvSpPr>
          <p:nvPr>
            <p:ph type="body" sz="quarter" idx="32" hasCustomPrompt="1"/>
          </p:nvPr>
        </p:nvSpPr>
        <p:spPr>
          <a:xfrm>
            <a:off x="7912061"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0" name="Text Placeholder 4"/>
          <p:cNvSpPr>
            <a:spLocks noGrp="1"/>
          </p:cNvSpPr>
          <p:nvPr>
            <p:ph type="body" sz="quarter" idx="33" hasCustomPrompt="1"/>
          </p:nvPr>
        </p:nvSpPr>
        <p:spPr>
          <a:xfrm>
            <a:off x="8256152"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1" name="Text Placeholder 4"/>
          <p:cNvSpPr>
            <a:spLocks noGrp="1"/>
          </p:cNvSpPr>
          <p:nvPr>
            <p:ph type="body" sz="quarter" idx="34" hasCustomPrompt="1"/>
          </p:nvPr>
        </p:nvSpPr>
        <p:spPr>
          <a:xfrm>
            <a:off x="8600243"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2" name="Text Placeholder 4"/>
          <p:cNvSpPr>
            <a:spLocks noGrp="1"/>
          </p:cNvSpPr>
          <p:nvPr>
            <p:ph type="body" sz="quarter" idx="35" hasCustomPrompt="1"/>
          </p:nvPr>
        </p:nvSpPr>
        <p:spPr>
          <a:xfrm>
            <a:off x="6535889"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3" name="Text Placeholder 4"/>
          <p:cNvSpPr>
            <a:spLocks noGrp="1"/>
          </p:cNvSpPr>
          <p:nvPr>
            <p:ph type="body" sz="quarter" idx="36" hasCustomPrompt="1"/>
          </p:nvPr>
        </p:nvSpPr>
        <p:spPr>
          <a:xfrm>
            <a:off x="6879980"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4" name="Text Placeholder 4"/>
          <p:cNvSpPr>
            <a:spLocks noGrp="1"/>
          </p:cNvSpPr>
          <p:nvPr>
            <p:ph type="body" sz="quarter" idx="37" hasCustomPrompt="1"/>
          </p:nvPr>
        </p:nvSpPr>
        <p:spPr>
          <a:xfrm>
            <a:off x="7224071"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5" name="Text Placeholder 4"/>
          <p:cNvSpPr>
            <a:spLocks noGrp="1"/>
          </p:cNvSpPr>
          <p:nvPr>
            <p:ph type="body" sz="quarter" idx="38" hasCustomPrompt="1"/>
          </p:nvPr>
        </p:nvSpPr>
        <p:spPr>
          <a:xfrm>
            <a:off x="7568162"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6" name="Text Placeholder 4"/>
          <p:cNvSpPr>
            <a:spLocks noGrp="1"/>
          </p:cNvSpPr>
          <p:nvPr>
            <p:ph type="body" sz="quarter" idx="39" hasCustomPrompt="1"/>
          </p:nvPr>
        </p:nvSpPr>
        <p:spPr>
          <a:xfrm>
            <a:off x="7912253"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7" name="Text Placeholder 4"/>
          <p:cNvSpPr>
            <a:spLocks noGrp="1"/>
          </p:cNvSpPr>
          <p:nvPr>
            <p:ph type="body" sz="quarter" idx="40" hasCustomPrompt="1"/>
          </p:nvPr>
        </p:nvSpPr>
        <p:spPr>
          <a:xfrm>
            <a:off x="8256344"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8" name="Text Placeholder 4"/>
          <p:cNvSpPr>
            <a:spLocks noGrp="1"/>
          </p:cNvSpPr>
          <p:nvPr>
            <p:ph type="body" sz="quarter" idx="41" hasCustomPrompt="1"/>
          </p:nvPr>
        </p:nvSpPr>
        <p:spPr>
          <a:xfrm>
            <a:off x="8600435"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Tree>
    <p:extLst>
      <p:ext uri="{BB962C8B-B14F-4D97-AF65-F5344CB8AC3E}">
        <p14:creationId xmlns:p14="http://schemas.microsoft.com/office/powerpoint/2010/main" val="38290413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ondertitel en tekst met patroon">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68325" y="2005130"/>
            <a:ext cx="5018075"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68"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69" name="Text Placeholder 4"/>
          <p:cNvSpPr>
            <a:spLocks noGrp="1"/>
          </p:cNvSpPr>
          <p:nvPr>
            <p:ph type="body" sz="quarter" idx="14" hasCustomPrompt="1"/>
          </p:nvPr>
        </p:nvSpPr>
        <p:spPr>
          <a:xfrm>
            <a:off x="6529037"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0" name="Text Placeholder 4"/>
          <p:cNvSpPr>
            <a:spLocks noGrp="1"/>
          </p:cNvSpPr>
          <p:nvPr>
            <p:ph type="body" sz="quarter" idx="15" hasCustomPrompt="1"/>
          </p:nvPr>
        </p:nvSpPr>
        <p:spPr>
          <a:xfrm>
            <a:off x="6873128"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1" name="Text Placeholder 4"/>
          <p:cNvSpPr>
            <a:spLocks noGrp="1"/>
          </p:cNvSpPr>
          <p:nvPr>
            <p:ph type="body" sz="quarter" idx="16" hasCustomPrompt="1"/>
          </p:nvPr>
        </p:nvSpPr>
        <p:spPr>
          <a:xfrm>
            <a:off x="7217219"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2" name="Text Placeholder 4"/>
          <p:cNvSpPr>
            <a:spLocks noGrp="1"/>
          </p:cNvSpPr>
          <p:nvPr>
            <p:ph type="body" sz="quarter" idx="17" hasCustomPrompt="1"/>
          </p:nvPr>
        </p:nvSpPr>
        <p:spPr>
          <a:xfrm>
            <a:off x="7561310"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3" name="Text Placeholder 4"/>
          <p:cNvSpPr>
            <a:spLocks noGrp="1"/>
          </p:cNvSpPr>
          <p:nvPr>
            <p:ph type="body" sz="quarter" idx="18" hasCustomPrompt="1"/>
          </p:nvPr>
        </p:nvSpPr>
        <p:spPr>
          <a:xfrm>
            <a:off x="7905401"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4" name="Text Placeholder 4"/>
          <p:cNvSpPr>
            <a:spLocks noGrp="1"/>
          </p:cNvSpPr>
          <p:nvPr>
            <p:ph type="body" sz="quarter" idx="19" hasCustomPrompt="1"/>
          </p:nvPr>
        </p:nvSpPr>
        <p:spPr>
          <a:xfrm>
            <a:off x="8249492"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5" name="Text Placeholder 4"/>
          <p:cNvSpPr>
            <a:spLocks noGrp="1"/>
          </p:cNvSpPr>
          <p:nvPr>
            <p:ph type="body" sz="quarter" idx="20" hasCustomPrompt="1"/>
          </p:nvPr>
        </p:nvSpPr>
        <p:spPr>
          <a:xfrm>
            <a:off x="8593583"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6" name="Text Placeholder 4"/>
          <p:cNvSpPr>
            <a:spLocks noGrp="1"/>
          </p:cNvSpPr>
          <p:nvPr>
            <p:ph type="body" sz="quarter" idx="21" hasCustomPrompt="1"/>
          </p:nvPr>
        </p:nvSpPr>
        <p:spPr>
          <a:xfrm>
            <a:off x="6535697"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7" name="Text Placeholder 4"/>
          <p:cNvSpPr>
            <a:spLocks noGrp="1"/>
          </p:cNvSpPr>
          <p:nvPr>
            <p:ph type="body" sz="quarter" idx="22" hasCustomPrompt="1"/>
          </p:nvPr>
        </p:nvSpPr>
        <p:spPr>
          <a:xfrm>
            <a:off x="6879788"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8" name="Text Placeholder 4"/>
          <p:cNvSpPr>
            <a:spLocks noGrp="1"/>
          </p:cNvSpPr>
          <p:nvPr>
            <p:ph type="body" sz="quarter" idx="23" hasCustomPrompt="1"/>
          </p:nvPr>
        </p:nvSpPr>
        <p:spPr>
          <a:xfrm>
            <a:off x="7223879"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9" name="Text Placeholder 4"/>
          <p:cNvSpPr>
            <a:spLocks noGrp="1"/>
          </p:cNvSpPr>
          <p:nvPr>
            <p:ph type="body" sz="quarter" idx="24" hasCustomPrompt="1"/>
          </p:nvPr>
        </p:nvSpPr>
        <p:spPr>
          <a:xfrm>
            <a:off x="7567970"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0" name="Text Placeholder 4"/>
          <p:cNvSpPr>
            <a:spLocks noGrp="1"/>
          </p:cNvSpPr>
          <p:nvPr>
            <p:ph type="body" sz="quarter" idx="25" hasCustomPrompt="1"/>
          </p:nvPr>
        </p:nvSpPr>
        <p:spPr>
          <a:xfrm>
            <a:off x="7912061"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1" name="Text Placeholder 4"/>
          <p:cNvSpPr>
            <a:spLocks noGrp="1"/>
          </p:cNvSpPr>
          <p:nvPr>
            <p:ph type="body" sz="quarter" idx="26" hasCustomPrompt="1"/>
          </p:nvPr>
        </p:nvSpPr>
        <p:spPr>
          <a:xfrm>
            <a:off x="8256152"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2" name="Text Placeholder 4"/>
          <p:cNvSpPr>
            <a:spLocks noGrp="1"/>
          </p:cNvSpPr>
          <p:nvPr>
            <p:ph type="body" sz="quarter" idx="27" hasCustomPrompt="1"/>
          </p:nvPr>
        </p:nvSpPr>
        <p:spPr>
          <a:xfrm>
            <a:off x="8600243"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2"/>
          </a:solidFill>
        </p:spPr>
        <p:txBody>
          <a:bodyPr/>
          <a:lstStyle>
            <a:lvl1pPr>
              <a:defRPr baseline="0"/>
            </a:lvl1pPr>
          </a:lstStyle>
          <a:p>
            <a:pPr lvl="0"/>
            <a:r>
              <a:rPr lang="nl-BE" dirty="0"/>
              <a:t> </a:t>
            </a:r>
          </a:p>
        </p:txBody>
      </p:sp>
      <p:sp>
        <p:nvSpPr>
          <p:cNvPr id="83" name="Text Placeholder 4"/>
          <p:cNvSpPr>
            <a:spLocks noGrp="1"/>
          </p:cNvSpPr>
          <p:nvPr>
            <p:ph type="body" sz="quarter" idx="28" hasCustomPrompt="1"/>
          </p:nvPr>
        </p:nvSpPr>
        <p:spPr>
          <a:xfrm>
            <a:off x="6535697"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4" name="Text Placeholder 4"/>
          <p:cNvSpPr>
            <a:spLocks noGrp="1"/>
          </p:cNvSpPr>
          <p:nvPr>
            <p:ph type="body" sz="quarter" idx="29" hasCustomPrompt="1"/>
          </p:nvPr>
        </p:nvSpPr>
        <p:spPr>
          <a:xfrm>
            <a:off x="6879788"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5" name="Text Placeholder 4"/>
          <p:cNvSpPr>
            <a:spLocks noGrp="1"/>
          </p:cNvSpPr>
          <p:nvPr>
            <p:ph type="body" sz="quarter" idx="30" hasCustomPrompt="1"/>
          </p:nvPr>
        </p:nvSpPr>
        <p:spPr>
          <a:xfrm>
            <a:off x="7223879"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6" name="Text Placeholder 4"/>
          <p:cNvSpPr>
            <a:spLocks noGrp="1"/>
          </p:cNvSpPr>
          <p:nvPr>
            <p:ph type="body" sz="quarter" idx="31" hasCustomPrompt="1"/>
          </p:nvPr>
        </p:nvSpPr>
        <p:spPr>
          <a:xfrm>
            <a:off x="7567970"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7" name="Text Placeholder 4"/>
          <p:cNvSpPr>
            <a:spLocks noGrp="1"/>
          </p:cNvSpPr>
          <p:nvPr>
            <p:ph type="body" sz="quarter" idx="32" hasCustomPrompt="1"/>
          </p:nvPr>
        </p:nvSpPr>
        <p:spPr>
          <a:xfrm>
            <a:off x="7912061"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8" name="Text Placeholder 4"/>
          <p:cNvSpPr>
            <a:spLocks noGrp="1"/>
          </p:cNvSpPr>
          <p:nvPr>
            <p:ph type="body" sz="quarter" idx="33" hasCustomPrompt="1"/>
          </p:nvPr>
        </p:nvSpPr>
        <p:spPr>
          <a:xfrm>
            <a:off x="8256152"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9" name="Text Placeholder 4"/>
          <p:cNvSpPr>
            <a:spLocks noGrp="1"/>
          </p:cNvSpPr>
          <p:nvPr>
            <p:ph type="body" sz="quarter" idx="34" hasCustomPrompt="1"/>
          </p:nvPr>
        </p:nvSpPr>
        <p:spPr>
          <a:xfrm>
            <a:off x="8600243"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0" name="Text Placeholder 4"/>
          <p:cNvSpPr>
            <a:spLocks noGrp="1"/>
          </p:cNvSpPr>
          <p:nvPr>
            <p:ph type="body" sz="quarter" idx="35" hasCustomPrompt="1"/>
          </p:nvPr>
        </p:nvSpPr>
        <p:spPr>
          <a:xfrm>
            <a:off x="6535889"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1" name="Text Placeholder 4"/>
          <p:cNvSpPr>
            <a:spLocks noGrp="1"/>
          </p:cNvSpPr>
          <p:nvPr>
            <p:ph type="body" sz="quarter" idx="36" hasCustomPrompt="1"/>
          </p:nvPr>
        </p:nvSpPr>
        <p:spPr>
          <a:xfrm>
            <a:off x="6879980"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2" name="Text Placeholder 4"/>
          <p:cNvSpPr>
            <a:spLocks noGrp="1"/>
          </p:cNvSpPr>
          <p:nvPr>
            <p:ph type="body" sz="quarter" idx="37" hasCustomPrompt="1"/>
          </p:nvPr>
        </p:nvSpPr>
        <p:spPr>
          <a:xfrm>
            <a:off x="7224071"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3" name="Text Placeholder 4"/>
          <p:cNvSpPr>
            <a:spLocks noGrp="1"/>
          </p:cNvSpPr>
          <p:nvPr>
            <p:ph type="body" sz="quarter" idx="38" hasCustomPrompt="1"/>
          </p:nvPr>
        </p:nvSpPr>
        <p:spPr>
          <a:xfrm>
            <a:off x="7568162"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4" name="Text Placeholder 4"/>
          <p:cNvSpPr>
            <a:spLocks noGrp="1"/>
          </p:cNvSpPr>
          <p:nvPr>
            <p:ph type="body" sz="quarter" idx="39" hasCustomPrompt="1"/>
          </p:nvPr>
        </p:nvSpPr>
        <p:spPr>
          <a:xfrm>
            <a:off x="7912253"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5" name="Text Placeholder 4"/>
          <p:cNvSpPr>
            <a:spLocks noGrp="1"/>
          </p:cNvSpPr>
          <p:nvPr>
            <p:ph type="body" sz="quarter" idx="40" hasCustomPrompt="1"/>
          </p:nvPr>
        </p:nvSpPr>
        <p:spPr>
          <a:xfrm>
            <a:off x="8256344"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6" name="Text Placeholder 4"/>
          <p:cNvSpPr>
            <a:spLocks noGrp="1"/>
          </p:cNvSpPr>
          <p:nvPr>
            <p:ph type="body" sz="quarter" idx="41" hasCustomPrompt="1"/>
          </p:nvPr>
        </p:nvSpPr>
        <p:spPr>
          <a:xfrm>
            <a:off x="8600435"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7"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12787281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en ondertitel">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3"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4"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5885747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eeg scherm">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Tree>
    <p:extLst>
      <p:ext uri="{BB962C8B-B14F-4D97-AF65-F5344CB8AC3E}">
        <p14:creationId xmlns:p14="http://schemas.microsoft.com/office/powerpoint/2010/main" val="3332882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roodtekst">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19-4-2018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Vrije vorm 3"/>
          <p:cNvSpPr/>
          <p:nvPr userDrawn="1"/>
        </p:nvSpPr>
        <p:spPr>
          <a:xfrm>
            <a:off x="3733525" y="1362518"/>
            <a:ext cx="172442" cy="3777307"/>
          </a:xfrm>
          <a:custGeom>
            <a:avLst/>
            <a:gdLst>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98525 h 1771650"/>
              <a:gd name="connsiteX4" fmla="*/ 184150 w 184150"/>
              <a:gd name="connsiteY4" fmla="*/ 1771650 h 1771650"/>
              <a:gd name="connsiteX0" fmla="*/ 177800 w 189210"/>
              <a:gd name="connsiteY0" fmla="*/ 0 h 1771650"/>
              <a:gd name="connsiteX1" fmla="*/ 177800 w 189210"/>
              <a:gd name="connsiteY1" fmla="*/ 454025 h 1771650"/>
              <a:gd name="connsiteX2" fmla="*/ 0 w 189210"/>
              <a:gd name="connsiteY2" fmla="*/ 454025 h 1771650"/>
              <a:gd name="connsiteX3" fmla="*/ 189210 w 189210"/>
              <a:gd name="connsiteY3" fmla="*/ 898525 h 1771650"/>
              <a:gd name="connsiteX4" fmla="*/ 184150 w 189210"/>
              <a:gd name="connsiteY4" fmla="*/ 1771650 h 1771650"/>
              <a:gd name="connsiteX0" fmla="*/ 177800 w 191740"/>
              <a:gd name="connsiteY0" fmla="*/ 0 h 1771650"/>
              <a:gd name="connsiteX1" fmla="*/ 177800 w 191740"/>
              <a:gd name="connsiteY1" fmla="*/ 454025 h 1771650"/>
              <a:gd name="connsiteX2" fmla="*/ 0 w 191740"/>
              <a:gd name="connsiteY2" fmla="*/ 454025 h 1771650"/>
              <a:gd name="connsiteX3" fmla="*/ 191740 w 191740"/>
              <a:gd name="connsiteY3" fmla="*/ 802382 h 1771650"/>
              <a:gd name="connsiteX4" fmla="*/ 184150 w 191740"/>
              <a:gd name="connsiteY4" fmla="*/ 1771650 h 1771650"/>
              <a:gd name="connsiteX0" fmla="*/ 177800 w 186680"/>
              <a:gd name="connsiteY0" fmla="*/ 0 h 1771650"/>
              <a:gd name="connsiteX1" fmla="*/ 177800 w 186680"/>
              <a:gd name="connsiteY1" fmla="*/ 454025 h 1771650"/>
              <a:gd name="connsiteX2" fmla="*/ 0 w 186680"/>
              <a:gd name="connsiteY2" fmla="*/ 454025 h 1771650"/>
              <a:gd name="connsiteX3" fmla="*/ 186680 w 186680"/>
              <a:gd name="connsiteY3" fmla="*/ 802382 h 1771650"/>
              <a:gd name="connsiteX4" fmla="*/ 184150 w 186680"/>
              <a:gd name="connsiteY4" fmla="*/ 1771650 h 1771650"/>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04912 h 1771650"/>
              <a:gd name="connsiteX4" fmla="*/ 184150 w 184150"/>
              <a:gd name="connsiteY4" fmla="*/ 1771650 h 1771650"/>
              <a:gd name="connsiteX0" fmla="*/ 205601 w 211951"/>
              <a:gd name="connsiteY0" fmla="*/ 0 h 1771650"/>
              <a:gd name="connsiteX1" fmla="*/ 205601 w 211951"/>
              <a:gd name="connsiteY1" fmla="*/ 454025 h 1771650"/>
              <a:gd name="connsiteX2" fmla="*/ 0 w 211951"/>
              <a:gd name="connsiteY2" fmla="*/ 106521 h 1771650"/>
              <a:gd name="connsiteX3" fmla="*/ 211951 w 211951"/>
              <a:gd name="connsiteY3" fmla="*/ 804912 h 1771650"/>
              <a:gd name="connsiteX4" fmla="*/ 211951 w 211951"/>
              <a:gd name="connsiteY4" fmla="*/ 1771650 h 1771650"/>
              <a:gd name="connsiteX0" fmla="*/ 205601 w 211951"/>
              <a:gd name="connsiteY0" fmla="*/ 0 h 1771650"/>
              <a:gd name="connsiteX1" fmla="*/ 202125 w 211951"/>
              <a:gd name="connsiteY1" fmla="*/ 120420 h 1771650"/>
              <a:gd name="connsiteX2" fmla="*/ 0 w 211951"/>
              <a:gd name="connsiteY2" fmla="*/ 106521 h 1771650"/>
              <a:gd name="connsiteX3" fmla="*/ 211951 w 211951"/>
              <a:gd name="connsiteY3" fmla="*/ 804912 h 1771650"/>
              <a:gd name="connsiteX4" fmla="*/ 211951 w 211951"/>
              <a:gd name="connsiteY4" fmla="*/ 1771650 h 1771650"/>
              <a:gd name="connsiteX0" fmla="*/ 205601 w 216025"/>
              <a:gd name="connsiteY0" fmla="*/ 0 h 1771650"/>
              <a:gd name="connsiteX1" fmla="*/ 216025 w 216025"/>
              <a:gd name="connsiteY1" fmla="*/ 113470 h 1771650"/>
              <a:gd name="connsiteX2" fmla="*/ 0 w 216025"/>
              <a:gd name="connsiteY2" fmla="*/ 106521 h 1771650"/>
              <a:gd name="connsiteX3" fmla="*/ 211951 w 216025"/>
              <a:gd name="connsiteY3" fmla="*/ 804912 h 1771650"/>
              <a:gd name="connsiteX4" fmla="*/ 211951 w 216025"/>
              <a:gd name="connsiteY4" fmla="*/ 1771650 h 1771650"/>
              <a:gd name="connsiteX0" fmla="*/ 205601 w 211951"/>
              <a:gd name="connsiteY0" fmla="*/ 0 h 1771650"/>
              <a:gd name="connsiteX1" fmla="*/ 202125 w 211951"/>
              <a:gd name="connsiteY1" fmla="*/ 116945 h 1771650"/>
              <a:gd name="connsiteX2" fmla="*/ 0 w 211951"/>
              <a:gd name="connsiteY2" fmla="*/ 106521 h 1771650"/>
              <a:gd name="connsiteX3" fmla="*/ 211951 w 211951"/>
              <a:gd name="connsiteY3" fmla="*/ 804912 h 1771650"/>
              <a:gd name="connsiteX4" fmla="*/ 211951 w 211951"/>
              <a:gd name="connsiteY4" fmla="*/ 1771650 h 1771650"/>
              <a:gd name="connsiteX0" fmla="*/ 205601 w 211951"/>
              <a:gd name="connsiteY0" fmla="*/ 0 h 1771650"/>
              <a:gd name="connsiteX1" fmla="*/ 209075 w 211951"/>
              <a:gd name="connsiteY1" fmla="*/ 120420 h 1771650"/>
              <a:gd name="connsiteX2" fmla="*/ 0 w 211951"/>
              <a:gd name="connsiteY2" fmla="*/ 106521 h 1771650"/>
              <a:gd name="connsiteX3" fmla="*/ 211951 w 211951"/>
              <a:gd name="connsiteY3" fmla="*/ 804912 h 1771650"/>
              <a:gd name="connsiteX4" fmla="*/ 211951 w 211951"/>
              <a:gd name="connsiteY4" fmla="*/ 1771650 h 1771650"/>
              <a:gd name="connsiteX0" fmla="*/ 195176 w 201526"/>
              <a:gd name="connsiteY0" fmla="*/ 0 h 1771650"/>
              <a:gd name="connsiteX1" fmla="*/ 198650 w 201526"/>
              <a:gd name="connsiteY1" fmla="*/ 120420 h 1771650"/>
              <a:gd name="connsiteX2" fmla="*/ 0 w 201526"/>
              <a:gd name="connsiteY2" fmla="*/ 116947 h 1771650"/>
              <a:gd name="connsiteX3" fmla="*/ 201526 w 201526"/>
              <a:gd name="connsiteY3" fmla="*/ 804912 h 1771650"/>
              <a:gd name="connsiteX4" fmla="*/ 201526 w 201526"/>
              <a:gd name="connsiteY4" fmla="*/ 1771650 h 1771650"/>
              <a:gd name="connsiteX0" fmla="*/ 195176 w 201526"/>
              <a:gd name="connsiteY0" fmla="*/ 0 h 1771650"/>
              <a:gd name="connsiteX1" fmla="*/ 198650 w 201526"/>
              <a:gd name="connsiteY1" fmla="*/ 120420 h 1771650"/>
              <a:gd name="connsiteX2" fmla="*/ 0 w 201526"/>
              <a:gd name="connsiteY2" fmla="*/ 106521 h 1771650"/>
              <a:gd name="connsiteX3" fmla="*/ 201526 w 201526"/>
              <a:gd name="connsiteY3" fmla="*/ 804912 h 1771650"/>
              <a:gd name="connsiteX4" fmla="*/ 201526 w 201526"/>
              <a:gd name="connsiteY4" fmla="*/ 1771650 h 1771650"/>
              <a:gd name="connsiteX0" fmla="*/ 191701 w 198051"/>
              <a:gd name="connsiteY0" fmla="*/ 0 h 1771650"/>
              <a:gd name="connsiteX1" fmla="*/ 195175 w 198051"/>
              <a:gd name="connsiteY1" fmla="*/ 120420 h 1771650"/>
              <a:gd name="connsiteX2" fmla="*/ 0 w 198051"/>
              <a:gd name="connsiteY2" fmla="*/ 116947 h 1771650"/>
              <a:gd name="connsiteX3" fmla="*/ 198051 w 198051"/>
              <a:gd name="connsiteY3" fmla="*/ 804912 h 1771650"/>
              <a:gd name="connsiteX4" fmla="*/ 198051 w 198051"/>
              <a:gd name="connsiteY4" fmla="*/ 1771650 h 1771650"/>
              <a:gd name="connsiteX0" fmla="*/ 191701 w 198051"/>
              <a:gd name="connsiteY0" fmla="*/ 0 h 1771650"/>
              <a:gd name="connsiteX1" fmla="*/ 190902 w 198051"/>
              <a:gd name="connsiteY1" fmla="*/ 122556 h 1771650"/>
              <a:gd name="connsiteX2" fmla="*/ 0 w 198051"/>
              <a:gd name="connsiteY2" fmla="*/ 116947 h 1771650"/>
              <a:gd name="connsiteX3" fmla="*/ 198051 w 198051"/>
              <a:gd name="connsiteY3" fmla="*/ 804912 h 1771650"/>
              <a:gd name="connsiteX4" fmla="*/ 198051 w 198051"/>
              <a:gd name="connsiteY4" fmla="*/ 1771650 h 1771650"/>
              <a:gd name="connsiteX0" fmla="*/ 155380 w 161730"/>
              <a:gd name="connsiteY0" fmla="*/ 0 h 1771650"/>
              <a:gd name="connsiteX1" fmla="*/ 154581 w 161730"/>
              <a:gd name="connsiteY1" fmla="*/ 122556 h 1771650"/>
              <a:gd name="connsiteX2" fmla="*/ 0 w 161730"/>
              <a:gd name="connsiteY2" fmla="*/ 116947 h 1771650"/>
              <a:gd name="connsiteX3" fmla="*/ 161730 w 161730"/>
              <a:gd name="connsiteY3" fmla="*/ 804912 h 1771650"/>
              <a:gd name="connsiteX4" fmla="*/ 161730 w 161730"/>
              <a:gd name="connsiteY4" fmla="*/ 1771650 h 1771650"/>
              <a:gd name="connsiteX0" fmla="*/ 140425 w 146775"/>
              <a:gd name="connsiteY0" fmla="*/ 0 h 1771650"/>
              <a:gd name="connsiteX1" fmla="*/ 139626 w 146775"/>
              <a:gd name="connsiteY1" fmla="*/ 122556 h 1771650"/>
              <a:gd name="connsiteX2" fmla="*/ 0 w 146775"/>
              <a:gd name="connsiteY2" fmla="*/ 116947 h 1771650"/>
              <a:gd name="connsiteX3" fmla="*/ 146775 w 146775"/>
              <a:gd name="connsiteY3" fmla="*/ 804912 h 1771650"/>
              <a:gd name="connsiteX4" fmla="*/ 146775 w 146775"/>
              <a:gd name="connsiteY4" fmla="*/ 1771650 h 1771650"/>
              <a:gd name="connsiteX0" fmla="*/ 138289 w 144639"/>
              <a:gd name="connsiteY0" fmla="*/ 0 h 1771650"/>
              <a:gd name="connsiteX1" fmla="*/ 137490 w 144639"/>
              <a:gd name="connsiteY1" fmla="*/ 122556 h 1771650"/>
              <a:gd name="connsiteX2" fmla="*/ 0 w 144639"/>
              <a:gd name="connsiteY2" fmla="*/ 121220 h 1771650"/>
              <a:gd name="connsiteX3" fmla="*/ 144639 w 144639"/>
              <a:gd name="connsiteY3" fmla="*/ 804912 h 1771650"/>
              <a:gd name="connsiteX4" fmla="*/ 144639 w 144639"/>
              <a:gd name="connsiteY4" fmla="*/ 1771650 h 1771650"/>
              <a:gd name="connsiteX0" fmla="*/ 138289 w 144639"/>
              <a:gd name="connsiteY0" fmla="*/ 0 h 1771650"/>
              <a:gd name="connsiteX1" fmla="*/ 137490 w 144639"/>
              <a:gd name="connsiteY1" fmla="*/ 122556 h 1771650"/>
              <a:gd name="connsiteX2" fmla="*/ 0 w 144639"/>
              <a:gd name="connsiteY2" fmla="*/ 121220 h 1771650"/>
              <a:gd name="connsiteX3" fmla="*/ 140366 w 144639"/>
              <a:gd name="connsiteY3" fmla="*/ 339153 h 1771650"/>
              <a:gd name="connsiteX4" fmla="*/ 144639 w 144639"/>
              <a:gd name="connsiteY4" fmla="*/ 1771650 h 1771650"/>
              <a:gd name="connsiteX0" fmla="*/ 138289 w 147034"/>
              <a:gd name="connsiteY0" fmla="*/ 0 h 1771650"/>
              <a:gd name="connsiteX1" fmla="*/ 137490 w 147034"/>
              <a:gd name="connsiteY1" fmla="*/ 122556 h 1771650"/>
              <a:gd name="connsiteX2" fmla="*/ 0 w 147034"/>
              <a:gd name="connsiteY2" fmla="*/ 121220 h 1771650"/>
              <a:gd name="connsiteX3" fmla="*/ 146776 w 147034"/>
              <a:gd name="connsiteY3" fmla="*/ 364791 h 1771650"/>
              <a:gd name="connsiteX4" fmla="*/ 144639 w 147034"/>
              <a:gd name="connsiteY4" fmla="*/ 1771650 h 1771650"/>
              <a:gd name="connsiteX0" fmla="*/ 138289 w 144639"/>
              <a:gd name="connsiteY0" fmla="*/ 0 h 1771650"/>
              <a:gd name="connsiteX1" fmla="*/ 137490 w 144639"/>
              <a:gd name="connsiteY1" fmla="*/ 122556 h 1771650"/>
              <a:gd name="connsiteX2" fmla="*/ 0 w 144639"/>
              <a:gd name="connsiteY2" fmla="*/ 121220 h 1771650"/>
              <a:gd name="connsiteX3" fmla="*/ 140366 w 144639"/>
              <a:gd name="connsiteY3" fmla="*/ 362655 h 1771650"/>
              <a:gd name="connsiteX4" fmla="*/ 144639 w 144639"/>
              <a:gd name="connsiteY4" fmla="*/ 1771650 h 1771650"/>
              <a:gd name="connsiteX0" fmla="*/ 138289 w 145050"/>
              <a:gd name="connsiteY0" fmla="*/ 0 h 1771650"/>
              <a:gd name="connsiteX1" fmla="*/ 137490 w 145050"/>
              <a:gd name="connsiteY1" fmla="*/ 122556 h 1771650"/>
              <a:gd name="connsiteX2" fmla="*/ 0 w 145050"/>
              <a:gd name="connsiteY2" fmla="*/ 121220 h 1771650"/>
              <a:gd name="connsiteX3" fmla="*/ 144640 w 145050"/>
              <a:gd name="connsiteY3" fmla="*/ 360518 h 1771650"/>
              <a:gd name="connsiteX4" fmla="*/ 144639 w 145050"/>
              <a:gd name="connsiteY4" fmla="*/ 1771650 h 1771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50" h="1771650">
                <a:moveTo>
                  <a:pt x="138289" y="0"/>
                </a:moveTo>
                <a:cubicBezTo>
                  <a:pt x="138023" y="40852"/>
                  <a:pt x="137756" y="81704"/>
                  <a:pt x="137490" y="122556"/>
                </a:cubicBezTo>
                <a:lnTo>
                  <a:pt x="0" y="121220"/>
                </a:lnTo>
                <a:lnTo>
                  <a:pt x="144640" y="360518"/>
                </a:lnTo>
                <a:cubicBezTo>
                  <a:pt x="146064" y="838017"/>
                  <a:pt x="143215" y="1294151"/>
                  <a:pt x="144639" y="1771650"/>
                </a:cubicBez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nl-NL" dirty="0">
                <a:solidFill>
                  <a:srgbClr val="FFFFFF"/>
                </a:solidFill>
              </a:rPr>
              <a:t>  </a:t>
            </a:r>
          </a:p>
        </p:txBody>
      </p:sp>
      <p:sp>
        <p:nvSpPr>
          <p:cNvPr id="5" name="Tijdelijke aanduiding voor tekst 33"/>
          <p:cNvSpPr>
            <a:spLocks noGrp="1"/>
          </p:cNvSpPr>
          <p:nvPr>
            <p:ph type="body" sz="quarter" idx="13"/>
          </p:nvPr>
        </p:nvSpPr>
        <p:spPr>
          <a:xfrm>
            <a:off x="1293831" y="1434321"/>
            <a:ext cx="2530024" cy="5070692"/>
          </a:xfrm>
        </p:spPr>
        <p:txBody>
          <a:bodyPr>
            <a:noAutofit/>
          </a:bodyPr>
          <a:lstStyle>
            <a:lvl1pPr>
              <a:lnSpc>
                <a:spcPct val="70000"/>
              </a:lnSpc>
              <a:defRPr sz="6750" b="1" i="0" cap="all" baseline="0">
                <a:solidFill>
                  <a:srgbClr val="0033A0"/>
                </a:solidFill>
              </a:defRPr>
            </a:lvl1pPr>
          </a:lstStyle>
          <a:p>
            <a:pPr lvl="0"/>
            <a:r>
              <a:rPr lang="nl-NL" dirty="0"/>
              <a:t>Klik om de tekststijl van het model te bewerken</a:t>
            </a:r>
          </a:p>
        </p:txBody>
      </p:sp>
      <p:sp>
        <p:nvSpPr>
          <p:cNvPr id="6" name="Tijdelijke aanduiding voor tekst 3"/>
          <p:cNvSpPr>
            <a:spLocks noGrp="1"/>
          </p:cNvSpPr>
          <p:nvPr>
            <p:ph type="body" sz="quarter" idx="14"/>
          </p:nvPr>
        </p:nvSpPr>
        <p:spPr>
          <a:xfrm>
            <a:off x="4281789" y="1672724"/>
            <a:ext cx="4233561"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Tree>
    <p:extLst>
      <p:ext uri="{BB962C8B-B14F-4D97-AF65-F5344CB8AC3E}">
        <p14:creationId xmlns:p14="http://schemas.microsoft.com/office/powerpoint/2010/main" val="3452675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idx="10"/>
          </p:nvPr>
        </p:nvSpPr>
        <p:spPr>
          <a:ln/>
        </p:spPr>
        <p:txBody>
          <a:bodyPr/>
          <a:lstStyle>
            <a:lvl1pPr>
              <a:defRPr/>
            </a:lvl1pPr>
          </a:lstStyle>
          <a:p>
            <a:pPr>
              <a:defRPr/>
            </a:pPr>
            <a:r>
              <a:rPr lang="fr-BE"/>
              <a:t>24/01/11</a:t>
            </a:r>
          </a:p>
        </p:txBody>
      </p:sp>
      <p:sp>
        <p:nvSpPr>
          <p:cNvPr id="6" name="Rectangle 4"/>
          <p:cNvSpPr>
            <a:spLocks noGrp="1" noChangeArrowheads="1"/>
          </p:cNvSpPr>
          <p:nvPr>
            <p:ph type="sldNum" idx="11"/>
          </p:nvPr>
        </p:nvSpPr>
        <p:spPr>
          <a:ln/>
        </p:spPr>
        <p:txBody>
          <a:bodyPr/>
          <a:lstStyle>
            <a:lvl1pPr>
              <a:defRPr/>
            </a:lvl1pPr>
          </a:lstStyle>
          <a:p>
            <a:pPr>
              <a:defRPr/>
            </a:pPr>
            <a:fld id="{0BD17EA5-BE81-4550-86BB-04B20A45BCD6}" type="slidenum">
              <a:rPr lang="fr-BE" altLang="en-US"/>
              <a:pPr>
                <a:defRPr/>
              </a:pPr>
              <a:t>‹#›</a:t>
            </a:fld>
            <a:endParaRPr lang="fr-BE" altLang="en-US"/>
          </a:p>
        </p:txBody>
      </p:sp>
    </p:spTree>
    <p:extLst>
      <p:ext uri="{BB962C8B-B14F-4D97-AF65-F5344CB8AC3E}">
        <p14:creationId xmlns:p14="http://schemas.microsoft.com/office/powerpoint/2010/main" val="1783944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el, ondertitel en tekst met patroon">
    <p:bg>
      <p:bgPr>
        <a:solidFill>
          <a:schemeClr val="accent1"/>
        </a:solidFill>
        <a:effectLst/>
      </p:bgPr>
    </p:bg>
    <p:spTree>
      <p:nvGrpSpPr>
        <p:cNvPr id="1" name=""/>
        <p:cNvGrpSpPr/>
        <p:nvPr/>
      </p:nvGrpSpPr>
      <p:grpSpPr>
        <a:xfrm>
          <a:off x="0" y="0"/>
          <a:ext cx="0" cy="0"/>
          <a:chOff x="0" y="0"/>
          <a:chExt cx="0" cy="0"/>
        </a:xfrm>
      </p:grpSpPr>
      <p:sp>
        <p:nvSpPr>
          <p:cNvPr id="12" name="Titel 3"/>
          <p:cNvSpPr>
            <a:spLocks noGrp="1"/>
          </p:cNvSpPr>
          <p:nvPr>
            <p:ph type="title" hasCustomPrompt="1"/>
          </p:nvPr>
        </p:nvSpPr>
        <p:spPr>
          <a:xfrm>
            <a:off x="548878" y="1295488"/>
            <a:ext cx="2311384" cy="597274"/>
          </a:xfrm>
          <a:solidFill>
            <a:schemeClr val="accent2"/>
          </a:solidFill>
        </p:spPr>
        <p:txBody>
          <a:bodyPr tIns="36000" bIns="0"/>
          <a:lstStyle>
            <a:lvl1pPr>
              <a:defRPr sz="4050" strike="noStrike" baseline="0"/>
            </a:lvl1pPr>
          </a:lstStyle>
          <a:p>
            <a:r>
              <a:rPr lang="nl-NL" dirty="0"/>
              <a:t>DANK U</a:t>
            </a:r>
          </a:p>
        </p:txBody>
      </p:sp>
      <p:sp>
        <p:nvSpPr>
          <p:cNvPr id="2" name="Rechthoek 1"/>
          <p:cNvSpPr/>
          <p:nvPr userDrawn="1"/>
        </p:nvSpPr>
        <p:spPr>
          <a:xfrm>
            <a:off x="0" y="4893423"/>
            <a:ext cx="9144000" cy="1971207"/>
          </a:xfrm>
          <a:prstGeom prst="rect">
            <a:avLst/>
          </a:prstGeom>
          <a:solidFill>
            <a:schemeClr val="bg1"/>
          </a:solidFill>
          <a:ln w="603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eaLnBrk="1" fontAlgn="auto" hangingPunct="1">
              <a:spcBef>
                <a:spcPts val="0"/>
              </a:spcBef>
              <a:spcAft>
                <a:spcPts val="0"/>
              </a:spcAft>
            </a:pPr>
            <a:endParaRPr lang="en-GB" sz="1200" dirty="0" err="1">
              <a:solidFill>
                <a:srgbClr val="0033A0"/>
              </a:solidFill>
              <a:latin typeface="Verdana" charset="0"/>
              <a:ea typeface="Verdana" charset="0"/>
              <a:cs typeface="Verdana" charset="0"/>
            </a:endParaRPr>
          </a:p>
        </p:txBody>
      </p:sp>
      <p:sp>
        <p:nvSpPr>
          <p:cNvPr id="40" name="Vrije vorm 39"/>
          <p:cNvSpPr/>
          <p:nvPr userDrawn="1"/>
        </p:nvSpPr>
        <p:spPr>
          <a:xfrm>
            <a:off x="7159530" y="1"/>
            <a:ext cx="1984470" cy="6866513"/>
          </a:xfrm>
          <a:custGeom>
            <a:avLst/>
            <a:gdLst>
              <a:gd name="connsiteX0" fmla="*/ 0 w 1935678"/>
              <a:gd name="connsiteY0" fmla="*/ 0 h 5023262"/>
              <a:gd name="connsiteX1" fmla="*/ 1935678 w 1935678"/>
              <a:gd name="connsiteY1" fmla="*/ 0 h 5023262"/>
              <a:gd name="connsiteX2" fmla="*/ 1935678 w 1935678"/>
              <a:gd name="connsiteY2" fmla="*/ 5023262 h 5023262"/>
              <a:gd name="connsiteX3" fmla="*/ 0 w 1935678"/>
              <a:gd name="connsiteY3" fmla="*/ 0 h 5023262"/>
            </a:gdLst>
            <a:ahLst/>
            <a:cxnLst>
              <a:cxn ang="0">
                <a:pos x="connsiteX0" y="connsiteY0"/>
              </a:cxn>
              <a:cxn ang="0">
                <a:pos x="connsiteX1" y="connsiteY1"/>
              </a:cxn>
              <a:cxn ang="0">
                <a:pos x="connsiteX2" y="connsiteY2"/>
              </a:cxn>
              <a:cxn ang="0">
                <a:pos x="connsiteX3" y="connsiteY3"/>
              </a:cxn>
            </a:cxnLst>
            <a:rect l="l" t="t" r="r" b="b"/>
            <a:pathLst>
              <a:path w="1935678" h="5023262">
                <a:moveTo>
                  <a:pt x="0" y="0"/>
                </a:moveTo>
                <a:lnTo>
                  <a:pt x="1935678" y="0"/>
                </a:lnTo>
                <a:lnTo>
                  <a:pt x="1935678" y="502326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8878" y="5370705"/>
            <a:ext cx="2392214" cy="1124340"/>
          </a:xfrm>
          <a:prstGeom prst="rect">
            <a:avLst/>
          </a:prstGeom>
        </p:spPr>
      </p:pic>
    </p:spTree>
    <p:extLst>
      <p:ext uri="{BB962C8B-B14F-4D97-AF65-F5344CB8AC3E}">
        <p14:creationId xmlns:p14="http://schemas.microsoft.com/office/powerpoint/2010/main" val="227335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idx="10"/>
          </p:nvPr>
        </p:nvSpPr>
        <p:spPr>
          <a:ln/>
        </p:spPr>
        <p:txBody>
          <a:bodyPr/>
          <a:lstStyle>
            <a:lvl1pPr>
              <a:defRPr/>
            </a:lvl1pPr>
          </a:lstStyle>
          <a:p>
            <a:pPr>
              <a:defRPr/>
            </a:pPr>
            <a:r>
              <a:rPr lang="fr-BE"/>
              <a:t>24/01/11</a:t>
            </a:r>
          </a:p>
        </p:txBody>
      </p:sp>
      <p:sp>
        <p:nvSpPr>
          <p:cNvPr id="8" name="Rectangle 4"/>
          <p:cNvSpPr>
            <a:spLocks noGrp="1" noChangeArrowheads="1"/>
          </p:cNvSpPr>
          <p:nvPr>
            <p:ph type="sldNum" idx="11"/>
          </p:nvPr>
        </p:nvSpPr>
        <p:spPr>
          <a:ln/>
        </p:spPr>
        <p:txBody>
          <a:bodyPr/>
          <a:lstStyle>
            <a:lvl1pPr>
              <a:defRPr/>
            </a:lvl1pPr>
          </a:lstStyle>
          <a:p>
            <a:pPr>
              <a:defRPr/>
            </a:pPr>
            <a:fld id="{1E49B0A1-BBD8-4DE9-8B6C-B8F1BFF76053}" type="slidenum">
              <a:rPr lang="fr-BE" altLang="en-US"/>
              <a:pPr>
                <a:defRPr/>
              </a:pPr>
              <a:t>‹#›</a:t>
            </a:fld>
            <a:endParaRPr lang="fr-BE" altLang="en-US"/>
          </a:p>
        </p:txBody>
      </p:sp>
    </p:spTree>
    <p:extLst>
      <p:ext uri="{BB962C8B-B14F-4D97-AF65-F5344CB8AC3E}">
        <p14:creationId xmlns:p14="http://schemas.microsoft.com/office/powerpoint/2010/main" val="1263210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a:defRPr/>
            </a:pPr>
            <a:r>
              <a:rPr lang="fr-BE"/>
              <a:t>24/01/11</a:t>
            </a:r>
          </a:p>
        </p:txBody>
      </p:sp>
      <p:sp>
        <p:nvSpPr>
          <p:cNvPr id="4" name="Rectangle 4"/>
          <p:cNvSpPr>
            <a:spLocks noGrp="1" noChangeArrowheads="1"/>
          </p:cNvSpPr>
          <p:nvPr>
            <p:ph type="sldNum" idx="11"/>
          </p:nvPr>
        </p:nvSpPr>
        <p:spPr>
          <a:ln/>
        </p:spPr>
        <p:txBody>
          <a:bodyPr/>
          <a:lstStyle>
            <a:lvl1pPr>
              <a:defRPr/>
            </a:lvl1pPr>
          </a:lstStyle>
          <a:p>
            <a:pPr>
              <a:defRPr/>
            </a:pPr>
            <a:fld id="{DD8845F9-23DA-48B7-97F7-B4584CE0418F}" type="slidenum">
              <a:rPr lang="fr-BE" altLang="en-US"/>
              <a:pPr>
                <a:defRPr/>
              </a:pPr>
              <a:t>‹#›</a:t>
            </a:fld>
            <a:endParaRPr lang="fr-BE" altLang="en-US"/>
          </a:p>
        </p:txBody>
      </p:sp>
    </p:spTree>
    <p:extLst>
      <p:ext uri="{BB962C8B-B14F-4D97-AF65-F5344CB8AC3E}">
        <p14:creationId xmlns:p14="http://schemas.microsoft.com/office/powerpoint/2010/main" val="220372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r>
              <a:rPr lang="fr-BE"/>
              <a:t>24/01/11</a:t>
            </a:r>
          </a:p>
        </p:txBody>
      </p:sp>
      <p:sp>
        <p:nvSpPr>
          <p:cNvPr id="3" name="Rectangle 4"/>
          <p:cNvSpPr>
            <a:spLocks noGrp="1" noChangeArrowheads="1"/>
          </p:cNvSpPr>
          <p:nvPr>
            <p:ph type="sldNum" idx="11"/>
          </p:nvPr>
        </p:nvSpPr>
        <p:spPr>
          <a:ln/>
        </p:spPr>
        <p:txBody>
          <a:bodyPr/>
          <a:lstStyle>
            <a:lvl1pPr>
              <a:defRPr/>
            </a:lvl1pPr>
          </a:lstStyle>
          <a:p>
            <a:pPr>
              <a:defRPr/>
            </a:pPr>
            <a:fld id="{4D4A44AC-C990-41B1-8B11-E46B73E72ED4}" type="slidenum">
              <a:rPr lang="fr-BE" altLang="en-US"/>
              <a:pPr>
                <a:defRPr/>
              </a:pPr>
              <a:t>‹#›</a:t>
            </a:fld>
            <a:endParaRPr lang="fr-BE" altLang="en-US"/>
          </a:p>
        </p:txBody>
      </p:sp>
    </p:spTree>
    <p:extLst>
      <p:ext uri="{BB962C8B-B14F-4D97-AF65-F5344CB8AC3E}">
        <p14:creationId xmlns:p14="http://schemas.microsoft.com/office/powerpoint/2010/main" val="861541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r>
              <a:rPr lang="fr-BE"/>
              <a:t>24/01/11</a:t>
            </a:r>
          </a:p>
        </p:txBody>
      </p:sp>
      <p:sp>
        <p:nvSpPr>
          <p:cNvPr id="6" name="Rectangle 4"/>
          <p:cNvSpPr>
            <a:spLocks noGrp="1" noChangeArrowheads="1"/>
          </p:cNvSpPr>
          <p:nvPr>
            <p:ph type="sldNum" idx="11"/>
          </p:nvPr>
        </p:nvSpPr>
        <p:spPr>
          <a:ln/>
        </p:spPr>
        <p:txBody>
          <a:bodyPr/>
          <a:lstStyle>
            <a:lvl1pPr>
              <a:defRPr/>
            </a:lvl1pPr>
          </a:lstStyle>
          <a:p>
            <a:pPr>
              <a:defRPr/>
            </a:pPr>
            <a:fld id="{C795839B-8DCB-4908-8466-4226479997E6}" type="slidenum">
              <a:rPr lang="fr-BE" altLang="en-US"/>
              <a:pPr>
                <a:defRPr/>
              </a:pPr>
              <a:t>‹#›</a:t>
            </a:fld>
            <a:endParaRPr lang="fr-BE" altLang="en-US"/>
          </a:p>
        </p:txBody>
      </p:sp>
    </p:spTree>
    <p:extLst>
      <p:ext uri="{BB962C8B-B14F-4D97-AF65-F5344CB8AC3E}">
        <p14:creationId xmlns:p14="http://schemas.microsoft.com/office/powerpoint/2010/main" val="83115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r>
              <a:rPr lang="fr-BE"/>
              <a:t>24/01/11</a:t>
            </a:r>
          </a:p>
        </p:txBody>
      </p:sp>
      <p:sp>
        <p:nvSpPr>
          <p:cNvPr id="6" name="Rectangle 4"/>
          <p:cNvSpPr>
            <a:spLocks noGrp="1" noChangeArrowheads="1"/>
          </p:cNvSpPr>
          <p:nvPr>
            <p:ph type="sldNum" idx="11"/>
          </p:nvPr>
        </p:nvSpPr>
        <p:spPr>
          <a:ln/>
        </p:spPr>
        <p:txBody>
          <a:bodyPr/>
          <a:lstStyle>
            <a:lvl1pPr>
              <a:defRPr/>
            </a:lvl1pPr>
          </a:lstStyle>
          <a:p>
            <a:pPr>
              <a:defRPr/>
            </a:pPr>
            <a:fld id="{E3A2E487-57EA-49D8-BFA9-97AC0C245C74}" type="slidenum">
              <a:rPr lang="fr-BE" altLang="en-US"/>
              <a:pPr>
                <a:defRPr/>
              </a:pPr>
              <a:t>‹#›</a:t>
            </a:fld>
            <a:endParaRPr lang="fr-BE" altLang="en-US"/>
          </a:p>
        </p:txBody>
      </p:sp>
    </p:spTree>
    <p:extLst>
      <p:ext uri="{BB962C8B-B14F-4D97-AF65-F5344CB8AC3E}">
        <p14:creationId xmlns:p14="http://schemas.microsoft.com/office/powerpoint/2010/main" val="767416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457200" y="274638"/>
            <a:ext cx="822801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2051" name="Rectangle 2"/>
          <p:cNvSpPr>
            <a:spLocks noGrp="1" noChangeArrowheads="1"/>
          </p:cNvSpPr>
          <p:nvPr>
            <p:ph type="body" idx="1"/>
          </p:nvPr>
        </p:nvSpPr>
        <p:spPr bwMode="auto">
          <a:xfrm>
            <a:off x="457200" y="1600200"/>
            <a:ext cx="82280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
        <p:nvSpPr>
          <p:cNvPr id="2" name="Rectangle 3"/>
          <p:cNvSpPr>
            <a:spLocks noGrp="1" noChangeArrowheads="1"/>
          </p:cNvSpPr>
          <p:nvPr>
            <p:ph type="dt"/>
          </p:nvPr>
        </p:nvSpPr>
        <p:spPr bwMode="auto">
          <a:xfrm>
            <a:off x="457200" y="6356350"/>
            <a:ext cx="2132013" cy="363538"/>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eaLnBrk="1" hangingPunct="1">
              <a:buClrTx/>
              <a:buSzPct val="100000"/>
              <a:buFontTx/>
              <a:buNone/>
              <a:tabLst>
                <a:tab pos="723900" algn="l"/>
                <a:tab pos="1447800" algn="l"/>
              </a:tabLst>
              <a:defRPr sz="1200">
                <a:solidFill>
                  <a:srgbClr val="FFFFFF"/>
                </a:solidFill>
                <a:latin typeface="+mn-lt"/>
                <a:ea typeface="+mn-ea"/>
                <a:cs typeface="Arial" charset="0"/>
              </a:defRPr>
            </a:lvl1pPr>
          </a:lstStyle>
          <a:p>
            <a:pPr>
              <a:defRPr/>
            </a:pPr>
            <a:r>
              <a:rPr lang="fr-BE"/>
              <a:t>24/01/11</a:t>
            </a:r>
          </a:p>
        </p:txBody>
      </p:sp>
      <p:sp>
        <p:nvSpPr>
          <p:cNvPr id="3076" name="Rectangle 4"/>
          <p:cNvSpPr>
            <a:spLocks noGrp="1" noChangeArrowheads="1"/>
          </p:cNvSpPr>
          <p:nvPr>
            <p:ph type="sldNum"/>
          </p:nvPr>
        </p:nvSpPr>
        <p:spPr bwMode="auto">
          <a:xfrm>
            <a:off x="6553200" y="6356350"/>
            <a:ext cx="2132013" cy="363538"/>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lgn="r" eaLnBrk="1" hangingPunct="1">
              <a:buSzPct val="100000"/>
              <a:tabLst>
                <a:tab pos="723900" algn="l"/>
                <a:tab pos="1447800" algn="l"/>
              </a:tabLst>
              <a:defRPr sz="1200">
                <a:solidFill>
                  <a:srgbClr val="FFFFFF"/>
                </a:solidFill>
                <a:latin typeface="Calibri" panose="020F0502020204030204" pitchFamily="34" charset="0"/>
                <a:cs typeface="Arial" panose="020B0604020202020204" pitchFamily="34" charset="0"/>
              </a:defRPr>
            </a:lvl1pPr>
          </a:lstStyle>
          <a:p>
            <a:pPr>
              <a:defRPr/>
            </a:pPr>
            <a:fld id="{67D74B28-A749-4F4C-95D7-B261206B0989}" type="slidenum">
              <a:rPr lang="fr-BE" altLang="en-US"/>
              <a:pPr>
                <a:defRPr/>
              </a:pPr>
              <a:t>‹#›</a:t>
            </a:fld>
            <a:endParaRPr lang="fr-BE" altLang="en-US"/>
          </a:p>
        </p:txBody>
      </p:sp>
    </p:spTree>
  </p:cSld>
  <p:clrMap bg1="lt1" tx1="dk1" bg2="lt2" tx2="dk2" accent1="accent1" accent2="accent2" accent3="accent3" accent4="accent4" accent5="accent5" accent6="accent6" hlink="hlink" folHlink="folHlink"/>
  <p:sldLayoutIdLst>
    <p:sldLayoutId id="2147484884" r:id="rId1"/>
    <p:sldLayoutId id="2147484885" r:id="rId2"/>
    <p:sldLayoutId id="2147484886" r:id="rId3"/>
    <p:sldLayoutId id="2147484887" r:id="rId4"/>
    <p:sldLayoutId id="2147484888" r:id="rId5"/>
    <p:sldLayoutId id="2147484889" r:id="rId6"/>
    <p:sldLayoutId id="2147484890" r:id="rId7"/>
    <p:sldLayoutId id="2147484891" r:id="rId8"/>
    <p:sldLayoutId id="2147484892" r:id="rId9"/>
    <p:sldLayoutId id="2147484893" r:id="rId10"/>
    <p:sldLayoutId id="2147484894" r:id="rId11"/>
  </p:sldLayoutIdLst>
  <p:hf sldNum="0" hdr="0" ftr="0"/>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FFFFFF"/>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FFFFFF"/>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FFFFFF"/>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FFFFFF"/>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FFFFFF"/>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tileRect/>
        </a:gradFill>
        <a:effectLst/>
      </p:bgPr>
    </p:bg>
    <p:spTree>
      <p:nvGrpSpPr>
        <p:cNvPr id="1" name=""/>
        <p:cNvGrpSpPr/>
        <p:nvPr/>
      </p:nvGrpSpPr>
      <p:grpSpPr>
        <a:xfrm>
          <a:off x="0" y="0"/>
          <a:ext cx="0" cy="0"/>
          <a:chOff x="0" y="0"/>
          <a:chExt cx="0" cy="0"/>
        </a:xfrm>
      </p:grpSpPr>
      <p:sp>
        <p:nvSpPr>
          <p:cNvPr id="12" name="Rechthoek 11"/>
          <p:cNvSpPr/>
          <p:nvPr userDrawn="1"/>
        </p:nvSpPr>
        <p:spPr>
          <a:xfrm>
            <a:off x="0" y="5976013"/>
            <a:ext cx="9144000" cy="867600"/>
          </a:xfrm>
          <a:prstGeom prst="rect">
            <a:avLst/>
          </a:prstGeom>
          <a:solidFill>
            <a:schemeClr val="bg1"/>
          </a:solidFill>
          <a:ln>
            <a:noFill/>
          </a:ln>
          <a:effectLst>
            <a:outerShdw blurRad="50800" dist="38100" dir="162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GB">
              <a:solidFill>
                <a:srgbClr val="FFFFFF"/>
              </a:solidFill>
            </a:endParaRPr>
          </a:p>
        </p:txBody>
      </p:sp>
      <p:sp>
        <p:nvSpPr>
          <p:cNvPr id="2" name="Tijdelijke aanduiding voor titel 1"/>
          <p:cNvSpPr>
            <a:spLocks noGrp="1"/>
          </p:cNvSpPr>
          <p:nvPr>
            <p:ph type="title"/>
          </p:nvPr>
        </p:nvSpPr>
        <p:spPr>
          <a:xfrm>
            <a:off x="548879" y="721986"/>
            <a:ext cx="846239" cy="301227"/>
          </a:xfrm>
          <a:prstGeom prst="rect">
            <a:avLst/>
          </a:prstGeom>
          <a:solidFill>
            <a:schemeClr val="accent2"/>
          </a:solidFill>
        </p:spPr>
        <p:txBody>
          <a:bodyPr vert="horz" wrap="none" lIns="0" tIns="36000" rIns="144000" bIns="36000" rtlCol="0" anchor="b">
            <a:spAutoFit/>
          </a:bodyPr>
          <a:lstStyle/>
          <a:p>
            <a:r>
              <a:rPr lang="nl-NL" dirty="0"/>
              <a:t>Titel</a:t>
            </a:r>
          </a:p>
        </p:txBody>
      </p:sp>
      <p:sp>
        <p:nvSpPr>
          <p:cNvPr id="3" name="Tijdelijke aanduiding voor tekst 2"/>
          <p:cNvSpPr>
            <a:spLocks noGrp="1"/>
          </p:cNvSpPr>
          <p:nvPr>
            <p:ph type="body" idx="1"/>
          </p:nvPr>
        </p:nvSpPr>
        <p:spPr>
          <a:xfrm>
            <a:off x="478684" y="2026507"/>
            <a:ext cx="7962524" cy="3422774"/>
          </a:xfrm>
          <a:prstGeom prst="rect">
            <a:avLst/>
          </a:prstGeom>
        </p:spPr>
        <p:txBody>
          <a:bodyPr vert="horz" lIns="90000" tIns="45720" rIns="91440" bIns="45720" rtlCol="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voettekst 4"/>
          <p:cNvSpPr>
            <a:spLocks noGrp="1"/>
          </p:cNvSpPr>
          <p:nvPr>
            <p:ph type="ftr" sz="quarter" idx="3"/>
          </p:nvPr>
        </p:nvSpPr>
        <p:spPr>
          <a:xfrm>
            <a:off x="6457950" y="6265518"/>
            <a:ext cx="2057400" cy="156560"/>
          </a:xfrm>
          <a:prstGeom prst="rect">
            <a:avLst/>
          </a:prstGeom>
        </p:spPr>
        <p:txBody>
          <a:bodyPr vert="horz" lIns="91440" tIns="45720" rIns="91440" bIns="45720" rtlCol="0" anchor="ctr"/>
          <a:lstStyle>
            <a:lvl1pPr algn="r">
              <a:defRPr sz="750">
                <a:solidFill>
                  <a:schemeClr val="accent2"/>
                </a:solidFill>
                <a:latin typeface="Verdana" charset="0"/>
                <a:ea typeface="Verdana" charset="0"/>
                <a:cs typeface="Verdana" charset="0"/>
              </a:defRPr>
            </a:lvl1pPr>
          </a:lstStyle>
          <a:p>
            <a:pPr defTabSz="685800" eaLnBrk="1" fontAlgn="auto" hangingPunct="1">
              <a:spcBef>
                <a:spcPts val="0"/>
              </a:spcBef>
              <a:spcAft>
                <a:spcPts val="0"/>
              </a:spcAft>
            </a:pPr>
            <a:r>
              <a:rPr lang="nl-NL" smtClean="0">
                <a:solidFill>
                  <a:srgbClr val="FF6600"/>
                </a:solidFill>
              </a:rPr>
              <a:t>New Functionalities in LhpFusionBox</a:t>
            </a:r>
            <a:endParaRPr lang="nl-NL" dirty="0">
              <a:solidFill>
                <a:srgbClr val="FF6600"/>
              </a:solidFill>
            </a:endParaRPr>
          </a:p>
        </p:txBody>
      </p:sp>
      <p:sp>
        <p:nvSpPr>
          <p:cNvPr id="6" name="Tijdelijke aanduiding voor dianummer 5"/>
          <p:cNvSpPr>
            <a:spLocks noGrp="1"/>
          </p:cNvSpPr>
          <p:nvPr>
            <p:ph type="sldNum" sz="quarter" idx="4"/>
          </p:nvPr>
        </p:nvSpPr>
        <p:spPr>
          <a:xfrm>
            <a:off x="6457950" y="6418140"/>
            <a:ext cx="2057400" cy="173749"/>
          </a:xfrm>
          <a:prstGeom prst="rect">
            <a:avLst/>
          </a:prstGeom>
        </p:spPr>
        <p:txBody>
          <a:bodyPr vert="horz" lIns="91440" tIns="45720" rIns="91440" bIns="45720" rtlCol="0" anchor="ctr"/>
          <a:lstStyle>
            <a:lvl1pPr algn="r">
              <a:defRPr sz="750">
                <a:solidFill>
                  <a:schemeClr val="accent1"/>
                </a:solidFill>
                <a:latin typeface="Verdana" charset="0"/>
                <a:ea typeface="Verdana" charset="0"/>
                <a:cs typeface="Verdana" charset="0"/>
              </a:defRPr>
            </a:lvl1pPr>
          </a:lstStyle>
          <a:p>
            <a:pPr defTabSz="685800" eaLnBrk="1" fontAlgn="auto" hangingPunct="1">
              <a:spcBef>
                <a:spcPts val="0"/>
              </a:spcBef>
              <a:spcAft>
                <a:spcPts val="0"/>
              </a:spcAft>
            </a:pPr>
            <a:r>
              <a:rPr lang="nl-NL" smtClean="0">
                <a:solidFill>
                  <a:srgbClr val="00339F"/>
                </a:solidFill>
              </a:rPr>
              <a:t> </a:t>
            </a:r>
            <a:fld id="{141DC315-004D-734B-91F7-61E542849DC9}" type="datetimeFigureOut">
              <a:rPr lang="nl-NL" smtClean="0">
                <a:solidFill>
                  <a:srgbClr val="00339F"/>
                </a:solidFill>
              </a:rPr>
              <a:pPr defTabSz="685800" eaLnBrk="1" fontAlgn="auto" hangingPunct="1">
                <a:spcBef>
                  <a:spcPts val="0"/>
                </a:spcBef>
                <a:spcAft>
                  <a:spcPts val="0"/>
                </a:spcAft>
              </a:pPr>
              <a:t>19-4-2018</a:t>
            </a:fld>
            <a:r>
              <a:rPr lang="nl-NL" smtClean="0">
                <a:solidFill>
                  <a:srgbClr val="00339F"/>
                </a:solidFill>
              </a:rPr>
              <a:t> | </a:t>
            </a:r>
            <a:fld id="{2DAB09C5-3251-4B47-B002-D03712DC64C3}" type="slidenum">
              <a:rPr lang="nl-NL" smtClean="0">
                <a:solidFill>
                  <a:srgbClr val="00339F"/>
                </a:solidFill>
              </a:rPr>
              <a:pPr defTabSz="685800" eaLnBrk="1" fontAlgn="auto" hangingPunct="1">
                <a:spcBef>
                  <a:spcPts val="0"/>
                </a:spcBef>
                <a:spcAft>
                  <a:spcPts val="0"/>
                </a:spcAft>
              </a:pPr>
              <a:t>‹#›</a:t>
            </a:fld>
            <a:endParaRPr lang="nl-NL" dirty="0">
              <a:solidFill>
                <a:srgbClr val="00339F"/>
              </a:solidFill>
            </a:endParaRPr>
          </a:p>
        </p:txBody>
      </p:sp>
      <p:pic>
        <p:nvPicPr>
          <p:cNvPr id="8" name="Afbeelding 7"/>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03159" y="6098127"/>
            <a:ext cx="1125234" cy="668260"/>
          </a:xfrm>
          <a:prstGeom prst="rect">
            <a:avLst/>
          </a:prstGeom>
        </p:spPr>
      </p:pic>
    </p:spTree>
    <p:extLst>
      <p:ext uri="{BB962C8B-B14F-4D97-AF65-F5344CB8AC3E}">
        <p14:creationId xmlns:p14="http://schemas.microsoft.com/office/powerpoint/2010/main" val="763681877"/>
      </p:ext>
    </p:extLst>
  </p:cSld>
  <p:clrMap bg1="lt1" tx1="dk1" bg2="lt2" tx2="dk2" accent1="accent1" accent2="accent2" accent3="accent3" accent4="accent4" accent5="accent5" accent6="accent6" hlink="hlink" folHlink="folHlink"/>
  <p:sldLayoutIdLst>
    <p:sldLayoutId id="2147484908" r:id="rId1"/>
    <p:sldLayoutId id="2147484909" r:id="rId2"/>
    <p:sldLayoutId id="2147484910" r:id="rId3"/>
    <p:sldLayoutId id="2147484911" r:id="rId4"/>
    <p:sldLayoutId id="2147484912" r:id="rId5"/>
    <p:sldLayoutId id="2147484913" r:id="rId6"/>
    <p:sldLayoutId id="2147484914" r:id="rId7"/>
    <p:sldLayoutId id="2147484915" r:id="rId8"/>
    <p:sldLayoutId id="2147484916" r:id="rId9"/>
    <p:sldLayoutId id="2147484917" r:id="rId10"/>
    <p:sldLayoutId id="2147484918" r:id="rId11"/>
    <p:sldLayoutId id="2147484919" r:id="rId12"/>
    <p:sldLayoutId id="2147484920" r:id="rId13"/>
    <p:sldLayoutId id="2147484921" r:id="rId14"/>
    <p:sldLayoutId id="2147484922" r:id="rId15"/>
    <p:sldLayoutId id="2147484923" r:id="rId16"/>
    <p:sldLayoutId id="2147484924" r:id="rId17"/>
    <p:sldLayoutId id="2147484925" r:id="rId18"/>
    <p:sldLayoutId id="2147484926" r:id="rId19"/>
    <p:sldLayoutId id="2147484927" r:id="rId20"/>
    <p:sldLayoutId id="2147484928" r:id="rId21"/>
    <p:sldLayoutId id="2147484929" r:id="rId22"/>
    <p:sldLayoutId id="2147484930" r:id="rId23"/>
    <p:sldLayoutId id="2147484931" r:id="rId24"/>
    <p:sldLayoutId id="2147484932" r:id="rId25"/>
    <p:sldLayoutId id="2147484933" r:id="rId26"/>
    <p:sldLayoutId id="2147484934" r:id="rId27"/>
    <p:sldLayoutId id="2147484935" r:id="rId28"/>
    <p:sldLayoutId id="2147484936" r:id="rId29"/>
  </p:sldLayoutIdLst>
  <p:hf hdr="0"/>
  <p:txStyles>
    <p:titleStyle>
      <a:lvl1pPr marL="100013" indent="0" algn="l" defTabSz="685783" rtl="0" eaLnBrk="1" latinLnBrk="0" hangingPunct="1">
        <a:lnSpc>
          <a:spcPct val="90000"/>
        </a:lnSpc>
        <a:spcBef>
          <a:spcPct val="0"/>
        </a:spcBef>
        <a:buNone/>
        <a:tabLst/>
        <a:defRPr sz="1650" kern="1200" cap="all" baseline="0">
          <a:solidFill>
            <a:schemeClr val="bg1"/>
          </a:solidFill>
          <a:latin typeface="Verdana" charset="0"/>
          <a:ea typeface="Verdana" charset="0"/>
          <a:cs typeface="Verdana" charset="0"/>
        </a:defRPr>
      </a:lvl1pPr>
    </p:titleStyle>
    <p:bodyStyle>
      <a:lvl1pPr marL="0" indent="0" algn="l" defTabSz="685783" rtl="0" eaLnBrk="1" latinLnBrk="0" hangingPunct="1">
        <a:lnSpc>
          <a:spcPct val="95000"/>
        </a:lnSpc>
        <a:spcBef>
          <a:spcPts val="750"/>
        </a:spcBef>
        <a:spcAft>
          <a:spcPts val="750"/>
        </a:spcAft>
        <a:buFont typeface="Arial" charset="0"/>
        <a:buNone/>
        <a:defRPr sz="1200" kern="1200">
          <a:solidFill>
            <a:schemeClr val="accent1"/>
          </a:solidFill>
          <a:latin typeface="Verdana" charset="0"/>
          <a:ea typeface="Verdana" charset="0"/>
          <a:cs typeface="Verdana" charset="0"/>
        </a:defRPr>
      </a:lvl1pPr>
      <a:lvl2pPr marL="201216" indent="-192881" algn="l" defTabSz="685783" rtl="0" eaLnBrk="1" latinLnBrk="0" hangingPunct="1">
        <a:lnSpc>
          <a:spcPct val="95000"/>
        </a:lnSpc>
        <a:spcBef>
          <a:spcPts val="375"/>
        </a:spcBef>
        <a:buClr>
          <a:srgbClr val="FF5000"/>
        </a:buClr>
        <a:buSzPct val="90000"/>
        <a:buFont typeface="LucidaGrande" charset="0"/>
        <a:buChar char="▶︎"/>
        <a:tabLst/>
        <a:defRPr sz="1050" kern="1200">
          <a:solidFill>
            <a:schemeClr val="accent1"/>
          </a:solidFill>
          <a:latin typeface="Verdana" charset="0"/>
          <a:ea typeface="Verdana" charset="0"/>
          <a:cs typeface="Verdana" charset="0"/>
        </a:defRPr>
      </a:lvl2pPr>
      <a:lvl3pPr marL="503635" indent="-165497" algn="l" defTabSz="685783" rtl="0" eaLnBrk="1" latinLnBrk="0" hangingPunct="1">
        <a:lnSpc>
          <a:spcPct val="95000"/>
        </a:lnSpc>
        <a:spcBef>
          <a:spcPts val="375"/>
        </a:spcBef>
        <a:buClr>
          <a:schemeClr val="bg1">
            <a:lumMod val="50000"/>
          </a:schemeClr>
        </a:buClr>
        <a:buSzPct val="90000"/>
        <a:buFont typeface="LucidaGrande" charset="0"/>
        <a:buChar char="▶︎"/>
        <a:tabLst/>
        <a:defRPr sz="1050" kern="1200">
          <a:solidFill>
            <a:schemeClr val="accent1"/>
          </a:solidFill>
          <a:latin typeface="Verdana" charset="0"/>
          <a:ea typeface="Verdana" charset="0"/>
          <a:cs typeface="Verdana" charset="0"/>
        </a:defRPr>
      </a:lvl3pPr>
      <a:lvl4pPr marL="804863" indent="-164306" algn="l" defTabSz="685783" rtl="0" eaLnBrk="1" latinLnBrk="0" hangingPunct="1">
        <a:lnSpc>
          <a:spcPct val="95000"/>
        </a:lnSpc>
        <a:spcBef>
          <a:spcPts val="375"/>
        </a:spcBef>
        <a:buClr>
          <a:srgbClr val="FF5000"/>
        </a:buClr>
        <a:buFont typeface="Arial"/>
        <a:buChar char="•"/>
        <a:tabLst/>
        <a:defRPr sz="1050" kern="1200">
          <a:solidFill>
            <a:schemeClr val="accent1"/>
          </a:solidFill>
          <a:latin typeface="Verdana" charset="0"/>
          <a:ea typeface="Verdana" charset="0"/>
          <a:cs typeface="Verdana" charset="0"/>
        </a:defRPr>
      </a:lvl4pPr>
      <a:lvl5pPr marL="1107281" indent="-173831" algn="l" defTabSz="685783" rtl="0" eaLnBrk="1" latinLnBrk="0" hangingPunct="1">
        <a:lnSpc>
          <a:spcPct val="95000"/>
        </a:lnSpc>
        <a:spcBef>
          <a:spcPts val="375"/>
        </a:spcBef>
        <a:buClr>
          <a:schemeClr val="bg1">
            <a:lumMod val="50000"/>
          </a:schemeClr>
        </a:buClr>
        <a:buFont typeface="Arial"/>
        <a:buChar char="•"/>
        <a:tabLst/>
        <a:defRPr sz="1050" kern="1200">
          <a:solidFill>
            <a:schemeClr val="accent1"/>
          </a:solidFill>
          <a:latin typeface="Verdana" charset="0"/>
          <a:ea typeface="Verdana" charset="0"/>
          <a:cs typeface="Verdana" charset="0"/>
        </a:defRPr>
      </a:lvl5pPr>
      <a:lvl6pPr marL="1885903"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nl-NL"/>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4v"/><Relationship Id="rId1" Type="http://schemas.microsoft.com/office/2007/relationships/media" Target="../media/media2.m4v"/><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C:\Users\tchapman\Documents\BRAIN%20Neanderthal%203D\Presentation\Movie%20files%20and%20Presentation%20Neandertal\Spycrane2-1.m4v" TargetMode="External"/><Relationship Id="rId1" Type="http://schemas.microsoft.com/office/2007/relationships/media" Target="file:///C:\Users\tchapman\Documents\BRAIN%20Neanderthal%203D\Presentation\Movie%20files%20and%20Presentation%20Neandertal\Spycrane2-1.m4v" TargetMode="External"/><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4379" y="5614950"/>
            <a:ext cx="2730970" cy="97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1" name="Text Box 2"/>
          <p:cNvSpPr txBox="1">
            <a:spLocks noChangeArrowheads="1"/>
          </p:cNvSpPr>
          <p:nvPr/>
        </p:nvSpPr>
        <p:spPr bwMode="auto">
          <a:xfrm>
            <a:off x="250825" y="1281683"/>
            <a:ext cx="8858250" cy="2795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720725" algn="l"/>
                <a:tab pos="1444625" algn="l"/>
                <a:tab pos="2168525" algn="l"/>
                <a:tab pos="2892425" algn="l"/>
                <a:tab pos="3616325" algn="l"/>
                <a:tab pos="4343400" algn="l"/>
                <a:tab pos="5064125" algn="l"/>
                <a:tab pos="5788025" algn="l"/>
                <a:tab pos="6511925" algn="l"/>
                <a:tab pos="7235825" algn="l"/>
                <a:tab pos="7959725" algn="l"/>
                <a:tab pos="8686800" algn="l"/>
                <a:tab pos="8982075" algn="l"/>
                <a:tab pos="9431338" algn="l"/>
                <a:tab pos="9880600" algn="l"/>
                <a:tab pos="10329863" algn="l"/>
                <a:tab pos="10779125"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FontTx/>
              <a:buNone/>
            </a:pPr>
            <a:r>
              <a:rPr lang="fr-FR" altLang="en-US" b="1" dirty="0"/>
              <a:t/>
            </a:r>
            <a:br>
              <a:rPr lang="fr-FR" altLang="en-US" b="1" dirty="0"/>
            </a:br>
            <a:r>
              <a:rPr lang="fr-FR" altLang="en-US" sz="6000" b="1" dirty="0"/>
              <a:t>Neandertal_3D Project</a:t>
            </a:r>
          </a:p>
          <a:p>
            <a:pPr algn="ctr" eaLnBrk="1" hangingPunct="1">
              <a:spcBef>
                <a:spcPct val="0"/>
              </a:spcBef>
              <a:buClrTx/>
              <a:buFontTx/>
              <a:buNone/>
            </a:pPr>
            <a:r>
              <a:rPr lang="fr-FR" altLang="en-US" sz="1800" b="1" dirty="0"/>
              <a:t>Management and  valorisation of the </a:t>
            </a:r>
            <a:r>
              <a:rPr lang="fr-FR" altLang="en-US" sz="1800" b="1" dirty="0" err="1"/>
              <a:t>digitised</a:t>
            </a:r>
            <a:r>
              <a:rPr lang="fr-FR" altLang="en-US" sz="1800" b="1" dirty="0"/>
              <a:t> </a:t>
            </a:r>
            <a:r>
              <a:rPr lang="fr-FR" altLang="en-US" sz="1800" b="1" dirty="0" err="1"/>
              <a:t>Belgian</a:t>
            </a:r>
            <a:r>
              <a:rPr lang="fr-FR" altLang="en-US" sz="1800" b="1" dirty="0"/>
              <a:t> </a:t>
            </a:r>
            <a:r>
              <a:rPr lang="fr-FR" altLang="en-US" sz="1800" b="1" dirty="0" err="1"/>
              <a:t>human</a:t>
            </a:r>
            <a:r>
              <a:rPr lang="fr-FR" altLang="en-US" sz="1800" b="1" dirty="0"/>
              <a:t> </a:t>
            </a:r>
            <a:r>
              <a:rPr lang="fr-FR" altLang="en-US" sz="1800" b="1" dirty="0" err="1"/>
              <a:t>remains</a:t>
            </a:r>
            <a:r>
              <a:rPr lang="fr-FR" altLang="en-US" sz="1800" b="1" dirty="0"/>
              <a:t> collection  </a:t>
            </a:r>
            <a:r>
              <a:rPr lang="fr-FR" altLang="en-US" sz="6000" b="1" dirty="0"/>
              <a:t/>
            </a:r>
            <a:br>
              <a:rPr lang="fr-FR" altLang="en-US" sz="6000" b="1" dirty="0"/>
            </a:br>
            <a:r>
              <a:rPr lang="fr-FR" altLang="en-US" sz="6000" b="1" dirty="0"/>
              <a:t/>
            </a:r>
            <a:br>
              <a:rPr lang="fr-FR" altLang="en-US" sz="6000" b="1" dirty="0"/>
            </a:br>
            <a:r>
              <a:rPr lang="fr-FR" altLang="en-US" sz="4000" dirty="0"/>
              <a:t>	</a:t>
            </a:r>
          </a:p>
        </p:txBody>
      </p:sp>
      <p:sp>
        <p:nvSpPr>
          <p:cNvPr id="17412" name="Text Box 3"/>
          <p:cNvSpPr txBox="1">
            <a:spLocks noChangeArrowheads="1"/>
          </p:cNvSpPr>
          <p:nvPr/>
        </p:nvSpPr>
        <p:spPr bwMode="auto">
          <a:xfrm>
            <a:off x="1344081" y="4192364"/>
            <a:ext cx="6067425"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marL="342900" indent="-339725">
              <a:spcBef>
                <a:spcPts val="800"/>
              </a:spcBef>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lnSpc>
                <a:spcPct val="80000"/>
              </a:lnSpc>
              <a:spcBef>
                <a:spcPts val="600"/>
              </a:spcBef>
              <a:buClrTx/>
              <a:buFontTx/>
              <a:buNone/>
            </a:pPr>
            <a:endParaRPr lang="fr-BE" altLang="en-US" sz="2400">
              <a:solidFill>
                <a:srgbClr val="FFFF00"/>
              </a:solidFill>
            </a:endParaRPr>
          </a:p>
          <a:p>
            <a:pPr algn="ctr" eaLnBrk="1" hangingPunct="1">
              <a:lnSpc>
                <a:spcPct val="80000"/>
              </a:lnSpc>
              <a:spcBef>
                <a:spcPts val="600"/>
              </a:spcBef>
              <a:buClrTx/>
              <a:buFontTx/>
              <a:buNone/>
            </a:pPr>
            <a:r>
              <a:rPr lang="fr-BE" altLang="en-US" sz="2400">
                <a:solidFill>
                  <a:srgbClr val="FFFF00"/>
                </a:solidFill>
              </a:rPr>
              <a:t>By Tara Chapman</a:t>
            </a:r>
          </a:p>
          <a:p>
            <a:pPr algn="ctr" eaLnBrk="1" hangingPunct="1">
              <a:lnSpc>
                <a:spcPct val="80000"/>
              </a:lnSpc>
              <a:spcBef>
                <a:spcPts val="600"/>
              </a:spcBef>
              <a:buClrTx/>
              <a:buFontTx/>
              <a:buNone/>
            </a:pPr>
            <a:r>
              <a:rPr lang="fr-BE" altLang="en-US" sz="2400">
                <a:solidFill>
                  <a:srgbClr val="FFFF00"/>
                </a:solidFill>
              </a:rPr>
              <a:t>RBINS</a:t>
            </a:r>
          </a:p>
          <a:p>
            <a:pPr algn="ctr" eaLnBrk="1" hangingPunct="1">
              <a:lnSpc>
                <a:spcPct val="80000"/>
              </a:lnSpc>
              <a:spcBef>
                <a:spcPts val="600"/>
              </a:spcBef>
              <a:buClrTx/>
              <a:buFontTx/>
              <a:buNone/>
            </a:pPr>
            <a:endParaRPr lang="fr-BE" altLang="en-US" sz="2400">
              <a:solidFill>
                <a:srgbClr val="FFFF00"/>
              </a:solidFill>
            </a:endParaRPr>
          </a:p>
          <a:p>
            <a:pPr algn="ctr" eaLnBrk="1" hangingPunct="1">
              <a:lnSpc>
                <a:spcPct val="80000"/>
              </a:lnSpc>
              <a:spcBef>
                <a:spcPts val="500"/>
              </a:spcBef>
              <a:buClrTx/>
              <a:buFontTx/>
              <a:buNone/>
            </a:pPr>
            <a:endParaRPr lang="fr-BE" altLang="en-US" sz="2000" i="1"/>
          </a:p>
          <a:p>
            <a:pPr algn="ctr" eaLnBrk="1" hangingPunct="1">
              <a:lnSpc>
                <a:spcPct val="80000"/>
              </a:lnSpc>
              <a:spcBef>
                <a:spcPts val="500"/>
              </a:spcBef>
              <a:buClrTx/>
              <a:buFontTx/>
              <a:buNone/>
            </a:pPr>
            <a:endParaRPr lang="fr-BE" altLang="en-US" sz="2000" i="1"/>
          </a:p>
          <a:p>
            <a:pPr algn="ctr" eaLnBrk="1" hangingPunct="1">
              <a:lnSpc>
                <a:spcPct val="80000"/>
              </a:lnSpc>
              <a:spcBef>
                <a:spcPts val="450"/>
              </a:spcBef>
              <a:buClrTx/>
              <a:buFontTx/>
              <a:buNone/>
            </a:pPr>
            <a:endParaRPr lang="fr-BE" altLang="en-US" sz="1800" i="1"/>
          </a:p>
          <a:p>
            <a:pPr algn="ctr" eaLnBrk="1" hangingPunct="1">
              <a:lnSpc>
                <a:spcPct val="80000"/>
              </a:lnSpc>
              <a:spcBef>
                <a:spcPts val="450"/>
              </a:spcBef>
              <a:buClrTx/>
              <a:buFontTx/>
              <a:buNone/>
            </a:pPr>
            <a:endParaRPr lang="fr-BE" altLang="en-US" sz="1800" i="1"/>
          </a:p>
          <a:p>
            <a:pPr algn="ctr" eaLnBrk="1" hangingPunct="1">
              <a:lnSpc>
                <a:spcPct val="80000"/>
              </a:lnSpc>
              <a:spcBef>
                <a:spcPts val="450"/>
              </a:spcBef>
              <a:buClrTx/>
              <a:buFontTx/>
              <a:buNone/>
            </a:pPr>
            <a:endParaRPr lang="fr-BE" altLang="en-US" sz="1800" i="1"/>
          </a:p>
          <a:p>
            <a:pPr algn="ctr" eaLnBrk="1" hangingPunct="1">
              <a:lnSpc>
                <a:spcPct val="80000"/>
              </a:lnSpc>
              <a:spcBef>
                <a:spcPts val="450"/>
              </a:spcBef>
              <a:buClrTx/>
              <a:buFontTx/>
              <a:buNone/>
            </a:pPr>
            <a:endParaRPr lang="fr-BE" altLang="en-US" sz="1800" i="1"/>
          </a:p>
          <a:p>
            <a:pPr algn="ctr" eaLnBrk="1" hangingPunct="1">
              <a:lnSpc>
                <a:spcPct val="80000"/>
              </a:lnSpc>
              <a:spcBef>
                <a:spcPts val="450"/>
              </a:spcBef>
              <a:buClrTx/>
              <a:buFontTx/>
              <a:buNone/>
            </a:pPr>
            <a:endParaRPr lang="fr-BE" altLang="en-US" sz="1800"/>
          </a:p>
          <a:p>
            <a:pPr algn="ctr" eaLnBrk="1" hangingPunct="1">
              <a:lnSpc>
                <a:spcPct val="80000"/>
              </a:lnSpc>
              <a:spcBef>
                <a:spcPts val="450"/>
              </a:spcBef>
              <a:buClrTx/>
              <a:buFontTx/>
              <a:buNone/>
            </a:pPr>
            <a:endParaRPr lang="fr-BE" altLang="en-US" sz="1800"/>
          </a:p>
          <a:p>
            <a:pPr algn="ctr" eaLnBrk="1" hangingPunct="1">
              <a:lnSpc>
                <a:spcPct val="80000"/>
              </a:lnSpc>
              <a:spcBef>
                <a:spcPts val="450"/>
              </a:spcBef>
              <a:buClrTx/>
              <a:buFontTx/>
              <a:buNone/>
            </a:pPr>
            <a:endParaRPr lang="fr-BE" altLang="en-US" sz="1800"/>
          </a:p>
        </p:txBody>
      </p:sp>
      <p:pic>
        <p:nvPicPr>
          <p:cNvPr id="174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6646" y="5625385"/>
            <a:ext cx="1085845" cy="97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414"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5625386"/>
            <a:ext cx="1855932" cy="95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41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380" y="5625385"/>
            <a:ext cx="1106761" cy="94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04" y="142220"/>
            <a:ext cx="2473155" cy="1024593"/>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99792" y="142220"/>
            <a:ext cx="1024593" cy="1024593"/>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C8D374FC-5013-4C7E-9232-D5480D731B71}"/>
              </a:ext>
            </a:extLst>
          </p:cNvPr>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3" name="Slide Number Placeholder 2">
            <a:extLst>
              <a:ext uri="{FF2B5EF4-FFF2-40B4-BE49-F238E27FC236}">
                <a16:creationId xmlns:a16="http://schemas.microsoft.com/office/drawing/2014/main" xmlns="" id="{1646C9AC-5BD1-414F-AD23-725B8A959436}"/>
              </a:ext>
            </a:extLst>
          </p:cNvPr>
          <p:cNvSpPr>
            <a:spLocks noGrp="1"/>
          </p:cNvSpPr>
          <p:nvPr>
            <p:ph type="sldNum" sz="quarter" idx="11"/>
          </p:nvPr>
        </p:nvSpPr>
        <p:spPr/>
        <p:txBody>
          <a:bodyPr/>
          <a:lstStyle/>
          <a:p>
            <a:r>
              <a:rPr lang="nl-NL" dirty="0">
                <a:solidFill>
                  <a:srgbClr val="00339F"/>
                </a:solidFill>
              </a:rPr>
              <a:t> </a:t>
            </a:r>
            <a:fld id="{3521384E-F110-4C19-BBAD-0C19C2FBFA13}" type="datetime1">
              <a:rPr lang="nl-NL" smtClean="0">
                <a:solidFill>
                  <a:srgbClr val="00339F"/>
                </a:solidFill>
              </a:rPr>
              <a:pPr/>
              <a:t>19-4-2018</a:t>
            </a:fld>
            <a:r>
              <a:rPr lang="nl-NL" dirty="0">
                <a:solidFill>
                  <a:srgbClr val="00339F"/>
                </a:solidFill>
              </a:rPr>
              <a:t> | </a:t>
            </a:r>
            <a:fld id="{2DAB09C5-3251-4B47-B002-D03712DC64C3}" type="slidenum">
              <a:rPr lang="nl-NL" smtClean="0">
                <a:solidFill>
                  <a:srgbClr val="00339F"/>
                </a:solidFill>
              </a:rPr>
              <a:pPr/>
              <a:t>10</a:t>
            </a:fld>
            <a:endParaRPr lang="nl-NL" dirty="0">
              <a:solidFill>
                <a:srgbClr val="00339F"/>
              </a:solidFill>
            </a:endParaRPr>
          </a:p>
        </p:txBody>
      </p:sp>
      <p:sp>
        <p:nvSpPr>
          <p:cNvPr id="6" name="Title 5">
            <a:extLst>
              <a:ext uri="{FF2B5EF4-FFF2-40B4-BE49-F238E27FC236}">
                <a16:creationId xmlns:a16="http://schemas.microsoft.com/office/drawing/2014/main" xmlns="" id="{B1655DC9-3780-4F3C-83F5-7B8808B22CFA}"/>
              </a:ext>
            </a:extLst>
          </p:cNvPr>
          <p:cNvSpPr>
            <a:spLocks noGrp="1"/>
          </p:cNvSpPr>
          <p:nvPr>
            <p:ph type="title"/>
          </p:nvPr>
        </p:nvSpPr>
        <p:spPr>
          <a:xfrm>
            <a:off x="548878" y="1381759"/>
            <a:ext cx="2233286" cy="264876"/>
          </a:xfrm>
        </p:spPr>
        <p:txBody>
          <a:bodyPr/>
          <a:lstStyle/>
          <a:p>
            <a:r>
              <a:rPr lang="en-GB" dirty="0"/>
              <a:t>New file format</a:t>
            </a:r>
          </a:p>
        </p:txBody>
      </p:sp>
      <p:sp>
        <p:nvSpPr>
          <p:cNvPr id="7" name="Subtitle 6">
            <a:extLst>
              <a:ext uri="{FF2B5EF4-FFF2-40B4-BE49-F238E27FC236}">
                <a16:creationId xmlns:a16="http://schemas.microsoft.com/office/drawing/2014/main" xmlns="" id="{BFB4E00B-05E6-45D5-AC2B-0D4C79861BA1}"/>
              </a:ext>
            </a:extLst>
          </p:cNvPr>
          <p:cNvSpPr>
            <a:spLocks noGrp="1"/>
          </p:cNvSpPr>
          <p:nvPr>
            <p:ph type="subTitle" idx="1"/>
          </p:nvPr>
        </p:nvSpPr>
        <p:spPr>
          <a:xfrm>
            <a:off x="548879" y="1685363"/>
            <a:ext cx="498855" cy="270065"/>
          </a:xfrm>
        </p:spPr>
        <p:txBody>
          <a:bodyPr/>
          <a:lstStyle/>
          <a:p>
            <a:r>
              <a:rPr lang="en-GB" dirty="0" err="1"/>
              <a:t>obj</a:t>
            </a:r>
            <a:endParaRPr lang="en-GB" dirty="0"/>
          </a:p>
        </p:txBody>
      </p:sp>
      <p:pic>
        <p:nvPicPr>
          <p:cNvPr id="12" name="Presentation Importing an OBJ">
            <a:hlinkClick r:id="" action="ppaction://media"/>
            <a:extLst>
              <a:ext uri="{FF2B5EF4-FFF2-40B4-BE49-F238E27FC236}">
                <a16:creationId xmlns:a16="http://schemas.microsoft.com/office/drawing/2014/main" xmlns="" id="{FD141248-C634-433D-8C9B-B1641955FF0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52062" y="1761101"/>
            <a:ext cx="4439876" cy="3056963"/>
          </a:xfrm>
          <a:prstGeom prst="rect">
            <a:avLst/>
          </a:prstGeom>
        </p:spPr>
      </p:pic>
    </p:spTree>
    <p:extLst>
      <p:ext uri="{BB962C8B-B14F-4D97-AF65-F5344CB8AC3E}">
        <p14:creationId xmlns:p14="http://schemas.microsoft.com/office/powerpoint/2010/main" val="193332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3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2518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smtClean="0"/>
              <a:t>Task 4.1 </a:t>
            </a:r>
            <a:r>
              <a:rPr lang="en-GB" altLang="en-US" sz="2000" dirty="0" smtClean="0"/>
              <a:t>Evaluation of the virtual reproduction of physical objects </a:t>
            </a:r>
            <a:r>
              <a:rPr lang="en-GB" sz="2000" dirty="0" smtClean="0"/>
              <a:t>(RBINS, 1-12mths)</a:t>
            </a:r>
            <a:endParaRPr lang="en-GB" altLang="en-US" sz="2000" dirty="0" smtClean="0"/>
          </a:p>
          <a:p>
            <a:pPr lvl="1" eaLnBrk="1" hangingPunct="1">
              <a:buClr>
                <a:srgbClr val="FFFFFF"/>
              </a:buClr>
              <a:buFont typeface="Arial" panose="020B0604020202020204" pitchFamily="34" charset="0"/>
              <a:buChar char="•"/>
            </a:pPr>
            <a:r>
              <a:rPr lang="en-GB" sz="2000" dirty="0" smtClean="0"/>
              <a:t>Task 4.2 </a:t>
            </a:r>
            <a:r>
              <a:rPr lang="en-GB" sz="2000" dirty="0"/>
              <a:t>Preparing the 3D models for an easy and accurate </a:t>
            </a:r>
            <a:r>
              <a:rPr lang="en-GB" sz="2000" dirty="0" smtClean="0"/>
              <a:t>3D (RBINS, 6-12mths)</a:t>
            </a:r>
            <a:endParaRPr lang="en-GB" altLang="en-US" sz="2000" dirty="0" smtClean="0"/>
          </a:p>
          <a:p>
            <a:pPr lvl="1" eaLnBrk="1" hangingPunct="1">
              <a:buClr>
                <a:srgbClr val="FFFFFF"/>
              </a:buClr>
              <a:buFont typeface="Arial" panose="020B0604020202020204" pitchFamily="34" charset="0"/>
              <a:buChar char="•"/>
            </a:pPr>
            <a:r>
              <a:rPr lang="en-GB" sz="2000" dirty="0" smtClean="0"/>
              <a:t> Task </a:t>
            </a:r>
            <a:r>
              <a:rPr lang="en-GB" sz="2000" dirty="0"/>
              <a:t>4</a:t>
            </a:r>
            <a:r>
              <a:rPr lang="en-GB" sz="2000" dirty="0" smtClean="0"/>
              <a:t>.3. </a:t>
            </a:r>
            <a:r>
              <a:rPr lang="en-GB" sz="2000" dirty="0"/>
              <a:t>Creation of a digital space network of non-contact moulds </a:t>
            </a:r>
            <a:r>
              <a:rPr lang="en-GB" sz="2000" dirty="0" smtClean="0"/>
              <a:t>(RBINS, 6-18mths)</a:t>
            </a:r>
            <a:endParaRPr lang="en-GB" altLang="en-US" sz="2000" dirty="0" smtClean="0"/>
          </a:p>
          <a:p>
            <a:pPr lvl="1" eaLnBrk="1" hangingPunct="1">
              <a:buClr>
                <a:srgbClr val="FFFFFF"/>
              </a:buClr>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0132828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smtClean="0"/>
              <a:t>Task 4.1 </a:t>
            </a:r>
            <a:r>
              <a:rPr lang="en-GB" altLang="en-US" sz="2000" dirty="0" smtClean="0"/>
              <a:t>Evaluation of the virtual reproduction of physical objects </a:t>
            </a:r>
            <a:r>
              <a:rPr lang="en-GB" sz="2000" dirty="0" smtClean="0"/>
              <a:t>(RBINS, 1-12mths)</a:t>
            </a:r>
            <a:endParaRPr lang="en-GB" altLang="en-US" sz="2000"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981" y="2060848"/>
            <a:ext cx="5282056" cy="3960440"/>
          </a:xfrm>
          <a:prstGeom prst="rect">
            <a:avLst/>
          </a:prstGeom>
        </p:spPr>
      </p:pic>
      <p:sp>
        <p:nvSpPr>
          <p:cNvPr id="6" name="Rectangle 3"/>
          <p:cNvSpPr>
            <a:spLocks noChangeArrowheads="1"/>
          </p:cNvSpPr>
          <p:nvPr/>
        </p:nvSpPr>
        <p:spPr bwMode="auto">
          <a:xfrm>
            <a:off x="935037" y="6118187"/>
            <a:ext cx="820896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marL="457200" lvl="1" indent="0" eaLnBrk="1" hangingPunct="1">
              <a:buClr>
                <a:srgbClr val="FFFFFF"/>
              </a:buClr>
              <a:buNone/>
            </a:pPr>
            <a:r>
              <a:rPr lang="en-GB" sz="2000" dirty="0" smtClean="0"/>
              <a:t>Currently evaluating 3D printing of skulls –Turkana boy</a:t>
            </a:r>
            <a:endParaRPr lang="en-GB" altLang="en-US" sz="2000" dirty="0" smtClean="0"/>
          </a:p>
        </p:txBody>
      </p:sp>
    </p:spTree>
    <p:extLst>
      <p:ext uri="{BB962C8B-B14F-4D97-AF65-F5344CB8AC3E}">
        <p14:creationId xmlns:p14="http://schemas.microsoft.com/office/powerpoint/2010/main" val="39018364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WP5 Creation of  multilingual website based on </a:t>
            </a:r>
            <a:r>
              <a:rPr lang="en-GB" altLang="en-US" sz="3600" dirty="0" err="1" smtClean="0"/>
              <a:t>Neandertals</a:t>
            </a:r>
            <a:endParaRPr lang="en-GB" altLang="en-US" sz="3600" dirty="0"/>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49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The aim of this WP is to create an International website based on </a:t>
            </a:r>
            <a:r>
              <a:rPr lang="en-GB" sz="2400" dirty="0" err="1"/>
              <a:t>Neandertals</a:t>
            </a:r>
            <a:r>
              <a:rPr lang="en-GB" sz="2400" dirty="0"/>
              <a:t>. The website will be created by ADIA in conjunction with RBINS and the new state of the art research in </a:t>
            </a:r>
            <a:r>
              <a:rPr lang="en-GB" sz="2400" dirty="0" err="1"/>
              <a:t>Neandertals</a:t>
            </a:r>
            <a:r>
              <a:rPr lang="en-GB" sz="2400" dirty="0"/>
              <a:t> being performed at VUB and ULB will be incorporated into the </a:t>
            </a:r>
            <a:r>
              <a:rPr lang="en-GB" sz="2400" dirty="0" smtClean="0"/>
              <a:t>website</a:t>
            </a:r>
          </a:p>
          <a:p>
            <a:pPr lvl="1" eaLnBrk="1" hangingPunct="1">
              <a:buClr>
                <a:srgbClr val="FFFFFF"/>
              </a:buClr>
              <a:buFont typeface="Arial" panose="020B0604020202020204" pitchFamily="34" charset="0"/>
              <a:buChar char="•"/>
            </a:pPr>
            <a:r>
              <a:rPr lang="en-GB" altLang="en-US" sz="2000" dirty="0" smtClean="0"/>
              <a:t>Task 5.1 Content of the website (ADIA, 1-6mths)</a:t>
            </a:r>
          </a:p>
          <a:p>
            <a:pPr lvl="1" eaLnBrk="1" hangingPunct="1">
              <a:buClr>
                <a:srgbClr val="FFFFFF"/>
              </a:buClr>
              <a:buFont typeface="Arial" panose="020B0604020202020204" pitchFamily="34" charset="0"/>
              <a:buChar char="•"/>
            </a:pPr>
            <a:r>
              <a:rPr lang="en-GB" altLang="en-US" sz="2000" dirty="0" smtClean="0"/>
              <a:t>Task 5.2 Scenario (ADIA, 1-6mths)</a:t>
            </a:r>
          </a:p>
          <a:p>
            <a:pPr lvl="1" eaLnBrk="1" hangingPunct="1">
              <a:buClr>
                <a:srgbClr val="FFFFFF"/>
              </a:buClr>
              <a:buFont typeface="Arial" panose="020B0604020202020204" pitchFamily="34" charset="0"/>
              <a:buChar char="•"/>
            </a:pPr>
            <a:r>
              <a:rPr lang="en-GB" altLang="en-US" sz="2000" dirty="0" smtClean="0"/>
              <a:t>Task 5.3 Text writing and collection of documents (ADIA, 1-6mths)</a:t>
            </a:r>
          </a:p>
          <a:p>
            <a:pPr lvl="1" eaLnBrk="1" hangingPunct="1">
              <a:buClr>
                <a:srgbClr val="FFFFFF"/>
              </a:buClr>
              <a:buFont typeface="Arial" panose="020B0604020202020204" pitchFamily="34" charset="0"/>
              <a:buChar char="•"/>
            </a:pPr>
            <a:r>
              <a:rPr lang="en-GB" altLang="en-US" sz="2000" dirty="0" smtClean="0"/>
              <a:t>Task 5.4 Creation and design of the website (ADIA, 6-24mths)</a:t>
            </a:r>
          </a:p>
          <a:p>
            <a:pPr lvl="1" eaLnBrk="1" hangingPunct="1">
              <a:buClr>
                <a:srgbClr val="FFFFFF"/>
              </a:buClr>
              <a:buFont typeface="Arial" panose="020B0604020202020204" pitchFamily="34" charset="0"/>
              <a:buChar char="•"/>
            </a:pPr>
            <a:r>
              <a:rPr lang="en-GB" altLang="en-US" sz="2000" dirty="0" smtClean="0"/>
              <a:t>Task 5.5 Upload and integration of the 3D models and animation on </a:t>
            </a:r>
            <a:r>
              <a:rPr lang="en-GB" altLang="en-US" sz="2000" dirty="0" err="1" smtClean="0"/>
              <a:t>Sketchfab</a:t>
            </a:r>
            <a:r>
              <a:rPr lang="en-GB" altLang="en-US" sz="2000" dirty="0" smtClean="0"/>
              <a:t> platform (ADIA, 6-12mths)</a:t>
            </a:r>
          </a:p>
          <a:p>
            <a:pPr lvl="1" eaLnBrk="1" hangingPunct="1">
              <a:buClr>
                <a:srgbClr val="FFFFFF"/>
              </a:buClr>
              <a:buFont typeface="Arial" panose="020B0604020202020204" pitchFamily="34" charset="0"/>
              <a:buChar char="•"/>
            </a:pPr>
            <a:r>
              <a:rPr lang="en-GB" altLang="en-US" sz="2000" dirty="0" smtClean="0"/>
              <a:t>Task 5.6 Testing of the rendering and interactions (ADIA, 18-24mths)</a:t>
            </a:r>
          </a:p>
          <a:p>
            <a:pPr lvl="1" eaLnBrk="1" hangingPunct="1">
              <a:buClr>
                <a:srgbClr val="FFFFFF"/>
              </a:buClr>
              <a:buFont typeface="Arial" panose="020B0604020202020204" pitchFamily="34" charset="0"/>
              <a:buChar char="•"/>
            </a:pPr>
            <a:r>
              <a:rPr lang="en-GB" altLang="en-US" sz="2000" dirty="0" smtClean="0"/>
              <a:t>Task 5.7 Translation in Dutch and English (ADIA, 18-24mths)</a:t>
            </a:r>
          </a:p>
          <a:p>
            <a:pPr marL="457200" lvl="1" indent="0" eaLnBrk="1" hangingPunct="1">
              <a:buClr>
                <a:srgbClr val="FFFFFF"/>
              </a:buClr>
              <a:buNone/>
            </a:pPr>
            <a:endParaRPr lang="en-GB" altLang="en-US" sz="2400" dirty="0"/>
          </a:p>
        </p:txBody>
      </p:sp>
    </p:spTree>
    <p:extLst>
      <p:ext uri="{BB962C8B-B14F-4D97-AF65-F5344CB8AC3E}">
        <p14:creationId xmlns:p14="http://schemas.microsoft.com/office/powerpoint/2010/main" val="35409084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420688" y="-428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solidFill>
                  <a:srgbClr val="FFFF00"/>
                </a:solidFill>
              </a:rPr>
              <a:t>WP5 : Create </a:t>
            </a:r>
            <a:r>
              <a:rPr lang="en-GB" altLang="en-US" sz="3600" dirty="0">
                <a:solidFill>
                  <a:srgbClr val="FFFF00"/>
                </a:solidFill>
              </a:rPr>
              <a:t>interactive website</a:t>
            </a:r>
            <a:endParaRPr lang="en-GB" altLang="en-US" sz="3600" dirty="0"/>
          </a:p>
        </p:txBody>
      </p:sp>
      <p:sp>
        <p:nvSpPr>
          <p:cNvPr id="78851"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4" name="Websiteexampl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83768" y="1207335"/>
            <a:ext cx="5309270" cy="5650664"/>
          </a:xfrm>
          <a:prstGeom prst="rect">
            <a:avLst/>
          </a:prstGeom>
        </p:spPr>
      </p:pic>
    </p:spTree>
    <p:extLst>
      <p:ext uri="{BB962C8B-B14F-4D97-AF65-F5344CB8AC3E}">
        <p14:creationId xmlns:p14="http://schemas.microsoft.com/office/powerpoint/2010/main" val="1757176057"/>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WP6 Creation of a Neandertal Avatar based game</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721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The aim of this WP is to create a Neandertal Avatar based on the Spy II skeleton and to use that avatar in computer games for both educational purposes for school children taking part in the animations by ADIA and for use in serious gaming. The avatar will also be used in the project website</a:t>
            </a:r>
            <a:r>
              <a:rPr lang="en-GB" sz="2400" dirty="0" smtClean="0"/>
              <a:t>.</a:t>
            </a:r>
          </a:p>
          <a:p>
            <a:pPr lvl="1" eaLnBrk="1" hangingPunct="1">
              <a:buClr>
                <a:srgbClr val="FFFFFF"/>
              </a:buClr>
              <a:buFont typeface="Arial" panose="020B0604020202020204" pitchFamily="34" charset="0"/>
              <a:buChar char="•"/>
            </a:pPr>
            <a:r>
              <a:rPr lang="en-GB" sz="2000" dirty="0" smtClean="0"/>
              <a:t>Task 6.1. </a:t>
            </a:r>
            <a:r>
              <a:rPr lang="en-GB" sz="2000" dirty="0"/>
              <a:t>Preparation of the reconstructed skeleton </a:t>
            </a:r>
            <a:r>
              <a:rPr lang="en-GB" altLang="en-US" sz="2000" dirty="0" smtClean="0"/>
              <a:t>(VUB, 6-12mths)</a:t>
            </a:r>
            <a:endParaRPr lang="en-GB" sz="2000" dirty="0" smtClean="0"/>
          </a:p>
          <a:p>
            <a:pPr lvl="1" eaLnBrk="1" hangingPunct="1">
              <a:buClr>
                <a:srgbClr val="FFFFFF"/>
              </a:buClr>
              <a:buFont typeface="Arial" panose="020B0604020202020204" pitchFamily="34" charset="0"/>
              <a:buChar char="•"/>
            </a:pPr>
            <a:r>
              <a:rPr lang="en-GB" sz="2000" dirty="0" smtClean="0"/>
              <a:t>Task 6.2. </a:t>
            </a:r>
            <a:r>
              <a:rPr lang="en-GB" sz="2000" dirty="0"/>
              <a:t>Identification of gaming scenarios for specific age groups for educational purposes </a:t>
            </a:r>
            <a:r>
              <a:rPr lang="en-GB" altLang="en-US" sz="2000" dirty="0" smtClean="0"/>
              <a:t>(ADIA, 12-18mths)</a:t>
            </a:r>
            <a:endParaRPr lang="en-GB" sz="2000" dirty="0" smtClean="0"/>
          </a:p>
          <a:p>
            <a:pPr lvl="1" eaLnBrk="1" hangingPunct="1">
              <a:buClr>
                <a:srgbClr val="FFFFFF"/>
              </a:buClr>
              <a:buFont typeface="Arial" panose="020B0604020202020204" pitchFamily="34" charset="0"/>
              <a:buChar char="•"/>
            </a:pPr>
            <a:r>
              <a:rPr lang="en-GB" sz="2000" dirty="0" smtClean="0"/>
              <a:t>Task 6.3 </a:t>
            </a:r>
            <a:r>
              <a:rPr lang="en-GB" sz="2000" dirty="0"/>
              <a:t>Analysis which existing serious games to use for the developed Neandertal avatar </a:t>
            </a:r>
            <a:r>
              <a:rPr lang="en-GB" sz="2000" dirty="0" smtClean="0"/>
              <a:t> </a:t>
            </a:r>
            <a:r>
              <a:rPr lang="en-GB" altLang="en-US" sz="2000" dirty="0" smtClean="0"/>
              <a:t>(RBINS, 12-18mths)</a:t>
            </a:r>
            <a:endParaRPr lang="en-GB" sz="2000" dirty="0" smtClean="0"/>
          </a:p>
          <a:p>
            <a:pPr lvl="1" eaLnBrk="1" hangingPunct="1">
              <a:buClr>
                <a:srgbClr val="FFFFFF"/>
              </a:buClr>
              <a:buFont typeface="Arial" panose="020B0604020202020204" pitchFamily="34" charset="0"/>
              <a:buChar char="•"/>
            </a:pPr>
            <a:r>
              <a:rPr lang="en-GB" sz="2000" dirty="0" smtClean="0"/>
              <a:t>Task </a:t>
            </a:r>
            <a:r>
              <a:rPr lang="en-GB" sz="2000" dirty="0"/>
              <a:t>6.4 Development of tablet games </a:t>
            </a:r>
            <a:r>
              <a:rPr lang="en-GB" altLang="en-US" sz="2000" dirty="0" smtClean="0"/>
              <a:t>(VUB, 18-24mths)</a:t>
            </a:r>
            <a:endParaRPr lang="en-GB" sz="2000" dirty="0" smtClean="0"/>
          </a:p>
          <a:p>
            <a:pPr lvl="1" eaLnBrk="1" hangingPunct="1">
              <a:buClr>
                <a:srgbClr val="FFFFFF"/>
              </a:buClr>
              <a:buFont typeface="Arial" panose="020B0604020202020204" pitchFamily="34" charset="0"/>
              <a:buChar char="•"/>
            </a:pPr>
            <a:r>
              <a:rPr lang="en-GB" sz="2000" dirty="0" smtClean="0"/>
              <a:t>Task </a:t>
            </a:r>
            <a:r>
              <a:rPr lang="en-GB" sz="2000" dirty="0"/>
              <a:t>6.5 Incorporation of the 3D models into rehabilitation games </a:t>
            </a:r>
            <a:r>
              <a:rPr lang="en-GB" altLang="en-US" sz="2000" dirty="0" smtClean="0"/>
              <a:t>(VUB, 18-24mths)</a:t>
            </a:r>
            <a:endParaRPr lang="en-GB" sz="2000" dirty="0" smtClean="0"/>
          </a:p>
          <a:p>
            <a:pPr lvl="1" eaLnBrk="1" hangingPunct="1">
              <a:buClr>
                <a:srgbClr val="FFFFFF"/>
              </a:buClr>
              <a:buFont typeface="Arial" panose="020B0604020202020204" pitchFamily="34" charset="0"/>
              <a:buChar char="•"/>
            </a:pPr>
            <a:r>
              <a:rPr lang="en-GB" sz="2000" dirty="0" smtClean="0"/>
              <a:t>Task </a:t>
            </a:r>
            <a:r>
              <a:rPr lang="en-GB" sz="2000" dirty="0"/>
              <a:t>6.6 Game evaluation </a:t>
            </a:r>
            <a:r>
              <a:rPr lang="en-GB" altLang="en-US" sz="2000" dirty="0" smtClean="0"/>
              <a:t>(ADIA, 18-24mths)</a:t>
            </a:r>
            <a:endParaRPr lang="en-GB" sz="2000" dirty="0"/>
          </a:p>
          <a:p>
            <a:pPr eaLnBrk="1" hangingPunct="1">
              <a:buClr>
                <a:srgbClr val="FFFFFF"/>
              </a:buClr>
              <a:buFont typeface="Arial" panose="020B0604020202020204" pitchFamily="34" charset="0"/>
              <a:buChar char="•"/>
            </a:pPr>
            <a:endParaRPr lang="en-GB" altLang="en-US" sz="2400" dirty="0"/>
          </a:p>
        </p:txBody>
      </p:sp>
    </p:spTree>
    <p:extLst>
      <p:ext uri="{BB962C8B-B14F-4D97-AF65-F5344CB8AC3E}">
        <p14:creationId xmlns:p14="http://schemas.microsoft.com/office/powerpoint/2010/main" val="41055326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223838" y="1412776"/>
            <a:ext cx="5572298"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spcBef>
                <a:spcPts val="8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Tx/>
              <a:buFontTx/>
              <a:buNone/>
            </a:pPr>
            <a:endParaRPr lang="en-US" altLang="en-US" sz="2000">
              <a:solidFill>
                <a:srgbClr val="FF0000"/>
              </a:solidFill>
            </a:endParaRPr>
          </a:p>
          <a:p>
            <a:pPr algn="just"/>
            <a:r>
              <a:rPr lang="en-GB" altLang="en-US" sz="2800" b="1"/>
              <a:t> </a:t>
            </a:r>
            <a:endParaRPr lang="en-GB" altLang="en-US" sz="2800"/>
          </a:p>
        </p:txBody>
      </p:sp>
      <p:sp>
        <p:nvSpPr>
          <p:cNvPr id="68611"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FontTx/>
              <a:buNone/>
            </a:pPr>
            <a:r>
              <a:rPr lang="fr-BE" altLang="en-US" sz="3600" dirty="0" smtClean="0"/>
              <a:t>WP6 .</a:t>
            </a:r>
            <a:r>
              <a:rPr lang="fr-BE" altLang="en-US" sz="3600" dirty="0" err="1" smtClean="0"/>
              <a:t>Task</a:t>
            </a:r>
            <a:r>
              <a:rPr lang="fr-BE" altLang="en-US" sz="3600" dirty="0" smtClean="0"/>
              <a:t> 6.1</a:t>
            </a:r>
            <a:endParaRPr lang="en-US" altLang="en-US" sz="3600" dirty="0"/>
          </a:p>
        </p:txBody>
      </p:sp>
      <p:sp>
        <p:nvSpPr>
          <p:cNvPr id="68612"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686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13" y="1964581"/>
            <a:ext cx="252095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136825"/>
            <a:ext cx="2449513"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Rectangle 1"/>
          <p:cNvSpPr>
            <a:spLocks noChangeArrowheads="1"/>
          </p:cNvSpPr>
          <p:nvPr/>
        </p:nvSpPr>
        <p:spPr bwMode="auto">
          <a:xfrm>
            <a:off x="3203848" y="5251401"/>
            <a:ext cx="2432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dirty="0"/>
              <a:t>Model of Spy II avatar in raw format (printed in wood and displayed in RBINS</a:t>
            </a:r>
            <a:endParaRPr lang="en-GB" altLang="en-US" dirty="0"/>
          </a:p>
        </p:txBody>
      </p:sp>
      <p:sp>
        <p:nvSpPr>
          <p:cNvPr id="68616" name="Rectangle 1"/>
          <p:cNvSpPr>
            <a:spLocks noChangeArrowheads="1"/>
          </p:cNvSpPr>
          <p:nvPr/>
        </p:nvSpPr>
        <p:spPr bwMode="auto">
          <a:xfrm>
            <a:off x="539552" y="5090683"/>
            <a:ext cx="2432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dirty="0"/>
              <a:t>Spy II 3D model</a:t>
            </a:r>
            <a:endParaRPr lang="en-GB" altLang="en-US" dirty="0"/>
          </a:p>
        </p:txBody>
      </p:sp>
      <p:sp>
        <p:nvSpPr>
          <p:cNvPr id="9" name="Rectangle 3"/>
          <p:cNvSpPr>
            <a:spLocks noChangeArrowheads="1"/>
          </p:cNvSpPr>
          <p:nvPr/>
        </p:nvSpPr>
        <p:spPr bwMode="auto">
          <a:xfrm>
            <a:off x="323850" y="1035050"/>
            <a:ext cx="8732838" cy="1284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Creation of an avatar</a:t>
            </a:r>
          </a:p>
          <a:p>
            <a:pPr eaLnBrk="1" hangingPunct="1">
              <a:buClr>
                <a:srgbClr val="FFFFFF"/>
              </a:buClr>
              <a:buFont typeface="Arial" charset="0"/>
              <a:buChar char="•"/>
              <a:defRPr/>
            </a:pPr>
            <a:r>
              <a:rPr lang="en-GB" altLang="en-US" sz="2000" dirty="0" smtClean="0">
                <a:latin typeface="Arial" charset="0"/>
              </a:rPr>
              <a:t>Pre-existing avatar in RBINS</a:t>
            </a:r>
          </a:p>
          <a:p>
            <a:pPr eaLnBrk="1" hangingPunct="1">
              <a:buClr>
                <a:srgbClr val="FFFFFF"/>
              </a:buClr>
              <a:buFont typeface="Arial" charset="0"/>
              <a:buChar char="•"/>
              <a:defRPr/>
            </a:pPr>
            <a:endParaRPr lang="en-US" altLang="en-US" sz="2000" dirty="0" smtClean="0"/>
          </a:p>
        </p:txBody>
      </p:sp>
      <p:sp>
        <p:nvSpPr>
          <p:cNvPr id="10" name="Rectangle 3"/>
          <p:cNvSpPr>
            <a:spLocks noChangeArrowheads="1"/>
          </p:cNvSpPr>
          <p:nvPr/>
        </p:nvSpPr>
        <p:spPr bwMode="auto">
          <a:xfrm>
            <a:off x="5896148" y="1035050"/>
            <a:ext cx="3242357" cy="5224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To clothe or not to clothe? </a:t>
            </a:r>
          </a:p>
          <a:p>
            <a:pPr marL="0" indent="0" eaLnBrk="1" hangingPunct="1">
              <a:buClr>
                <a:srgbClr val="FFFFFF"/>
              </a:buClr>
              <a:buFont typeface="Times New Roman" pitchFamily="18" charset="0"/>
              <a:buNone/>
              <a:defRPr/>
            </a:pPr>
            <a:endParaRPr lang="en-GB" altLang="en-US" sz="2400" dirty="0">
              <a:solidFill>
                <a:schemeClr val="bg1"/>
              </a:solidFill>
              <a:latin typeface="+mn-lt"/>
            </a:endParaRPr>
          </a:p>
          <a:p>
            <a:pPr marL="0" indent="0" eaLnBrk="1" hangingPunct="1">
              <a:buClr>
                <a:srgbClr val="FFFFFF"/>
              </a:buClr>
              <a:buFont typeface="Times New Roman" pitchFamily="18" charset="0"/>
              <a:buNone/>
              <a:defRPr/>
            </a:pPr>
            <a:r>
              <a:rPr lang="en-GB" altLang="en-US" sz="2400" dirty="0" smtClean="0">
                <a:solidFill>
                  <a:schemeClr val="bg1"/>
                </a:solidFill>
                <a:latin typeface="+mn-lt"/>
              </a:rPr>
              <a:t>Ideas for the avatar: </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Superman costume (although S for </a:t>
            </a:r>
            <a:r>
              <a:rPr lang="en-GB" altLang="en-US" sz="2400" dirty="0" err="1" smtClean="0">
                <a:solidFill>
                  <a:schemeClr val="bg1"/>
                </a:solidFill>
                <a:latin typeface="+mn-lt"/>
              </a:rPr>
              <a:t>Spyrou</a:t>
            </a:r>
            <a:r>
              <a:rPr lang="en-GB" altLang="en-US" sz="2400" dirty="0" smtClean="0">
                <a:solidFill>
                  <a:schemeClr val="bg1"/>
                </a:solidFill>
                <a:latin typeface="+mn-lt"/>
              </a:rPr>
              <a:t>..)?</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Loincloth?</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Naked? </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Skeleton only ?</a:t>
            </a:r>
          </a:p>
          <a:p>
            <a:pPr marL="0" indent="0" eaLnBrk="1" hangingPunct="1">
              <a:buClr>
                <a:srgbClr val="FFFFFF"/>
              </a:buClr>
              <a:buFont typeface="Times New Roman" pitchFamily="18" charset="0"/>
              <a:buNone/>
              <a:defRPr/>
            </a:pPr>
            <a:endParaRPr lang="en-GB" altLang="en-US" sz="2000" dirty="0" smtClean="0">
              <a:latin typeface="Arial" charset="0"/>
            </a:endParaRPr>
          </a:p>
          <a:p>
            <a:pPr eaLnBrk="1" hangingPunct="1">
              <a:buClr>
                <a:srgbClr val="FFFFFF"/>
              </a:buClr>
              <a:buFont typeface="Arial" charset="0"/>
              <a:buChar char="•"/>
              <a:defRPr/>
            </a:pPr>
            <a:endParaRPr lang="en-US" altLang="en-US" sz="2000" dirty="0" smtClean="0"/>
          </a:p>
        </p:txBody>
      </p:sp>
    </p:spTree>
    <p:extLst>
      <p:ext uri="{BB962C8B-B14F-4D97-AF65-F5344CB8AC3E}">
        <p14:creationId xmlns:p14="http://schemas.microsoft.com/office/powerpoint/2010/main" val="110526473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827584" y="-8584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WP6</a:t>
            </a:r>
            <a:endParaRPr lang="en-GB" altLang="en-US" sz="3600" dirty="0"/>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2" name="62C26F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2450" y="1171575"/>
            <a:ext cx="8039100" cy="4514850"/>
          </a:xfrm>
          <a:prstGeom prst="rect">
            <a:avLst/>
          </a:prstGeom>
        </p:spPr>
      </p:pic>
      <p:sp>
        <p:nvSpPr>
          <p:cNvPr id="5" name="Rectangle 4"/>
          <p:cNvSpPr/>
          <p:nvPr/>
        </p:nvSpPr>
        <p:spPr>
          <a:xfrm>
            <a:off x="550483" y="5800841"/>
            <a:ext cx="7907982" cy="400110"/>
          </a:xfrm>
          <a:prstGeom prst="rect">
            <a:avLst/>
          </a:prstGeom>
        </p:spPr>
        <p:txBody>
          <a:bodyPr wrap="square">
            <a:spAutoFit/>
          </a:bodyPr>
          <a:lstStyle/>
          <a:p>
            <a:pPr marL="457200" lvl="1" indent="0" eaLnBrk="1" hangingPunct="1">
              <a:buClr>
                <a:srgbClr val="FFFFFF"/>
              </a:buClr>
            </a:pPr>
            <a:r>
              <a:rPr lang="en-GB" sz="2000" dirty="0" smtClean="0"/>
              <a:t>Rocks thrown at mini mammoths</a:t>
            </a:r>
            <a:endParaRPr lang="en-GB" sz="2000" dirty="0"/>
          </a:p>
        </p:txBody>
      </p:sp>
    </p:spTree>
    <p:extLst>
      <p:ext uri="{BB962C8B-B14F-4D97-AF65-F5344CB8AC3E}">
        <p14:creationId xmlns:p14="http://schemas.microsoft.com/office/powerpoint/2010/main" val="2432389947"/>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WP7 Dissemination and vulgarisation</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2497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t>Dissemination of the new </a:t>
            </a:r>
            <a:r>
              <a:rPr lang="en-GB" sz="2400" dirty="0"/>
              <a:t>tools developed in </a:t>
            </a:r>
            <a:r>
              <a:rPr lang="en-GB" sz="2400" dirty="0" err="1"/>
              <a:t>lhpFusionBox</a:t>
            </a:r>
            <a:r>
              <a:rPr lang="en-GB" sz="2400" dirty="0"/>
              <a:t> </a:t>
            </a:r>
            <a:r>
              <a:rPr lang="en-GB" sz="2400" dirty="0" smtClean="0"/>
              <a:t>to </a:t>
            </a:r>
            <a:r>
              <a:rPr lang="en-GB" sz="2400" dirty="0" err="1"/>
              <a:t>palaeoanthropologists</a:t>
            </a:r>
            <a:r>
              <a:rPr lang="en-GB" sz="2400" dirty="0"/>
              <a:t> as well as anatomists, medical students and students working on comparative morphology studies, measurements, musculoskeletal models and biomechanics. </a:t>
            </a:r>
            <a:endParaRPr lang="en-GB" sz="2400" dirty="0" smtClean="0"/>
          </a:p>
          <a:p>
            <a:pPr lvl="1" eaLnBrk="1" hangingPunct="1">
              <a:buClr>
                <a:srgbClr val="FFFFFF"/>
              </a:buClr>
              <a:buFont typeface="Arial" panose="020B0604020202020204" pitchFamily="34" charset="0"/>
              <a:buChar char="•"/>
            </a:pPr>
            <a:r>
              <a:rPr lang="en-GB" sz="2000" dirty="0"/>
              <a:t>Task 7.1 Dissemination to University students and </a:t>
            </a:r>
            <a:r>
              <a:rPr lang="en-GB" sz="2000" dirty="0" smtClean="0"/>
              <a:t>scholars </a:t>
            </a:r>
            <a:r>
              <a:rPr lang="en-GB" altLang="en-US" sz="2000" dirty="0" smtClean="0"/>
              <a:t>(RBINS, 12-24mths). </a:t>
            </a:r>
          </a:p>
          <a:p>
            <a:pPr lvl="1" eaLnBrk="1" hangingPunct="1">
              <a:buClr>
                <a:srgbClr val="FFFFFF"/>
              </a:buClr>
              <a:buFont typeface="Arial" panose="020B0604020202020204" pitchFamily="34" charset="0"/>
              <a:buChar char="•"/>
            </a:pPr>
            <a:r>
              <a:rPr lang="en-GB" sz="2000" dirty="0" smtClean="0"/>
              <a:t>Task </a:t>
            </a:r>
            <a:r>
              <a:rPr lang="en-GB" sz="2000" dirty="0"/>
              <a:t>7.2 Dissemination to schools and museums on virtual casting </a:t>
            </a:r>
            <a:r>
              <a:rPr lang="en-GB" altLang="en-US" sz="2000" dirty="0" smtClean="0"/>
              <a:t>(RBINS12-24mths). </a:t>
            </a:r>
          </a:p>
          <a:p>
            <a:pPr lvl="1" eaLnBrk="1" hangingPunct="1">
              <a:buClr>
                <a:srgbClr val="FFFFFF"/>
              </a:buClr>
              <a:buFont typeface="Arial" panose="020B0604020202020204" pitchFamily="34" charset="0"/>
              <a:buChar char="•"/>
            </a:pPr>
            <a:r>
              <a:rPr lang="en-GB" sz="2000" dirty="0" smtClean="0"/>
              <a:t>Task </a:t>
            </a:r>
            <a:r>
              <a:rPr lang="en-GB" sz="2000" dirty="0"/>
              <a:t>7.3 Dissemination to electronic </a:t>
            </a:r>
            <a:r>
              <a:rPr lang="en-GB" sz="2000" dirty="0" smtClean="0"/>
              <a:t>visitors </a:t>
            </a:r>
            <a:r>
              <a:rPr lang="en-GB" altLang="en-US" sz="2000" dirty="0" smtClean="0"/>
              <a:t>(RBINS, 18-24mths) </a:t>
            </a:r>
          </a:p>
          <a:p>
            <a:pPr lvl="1" eaLnBrk="1" hangingPunct="1">
              <a:buClr>
                <a:srgbClr val="FFFFFF"/>
              </a:buClr>
              <a:buFont typeface="Arial" panose="020B0604020202020204" pitchFamily="34" charset="0"/>
              <a:buChar char="•"/>
            </a:pPr>
            <a:r>
              <a:rPr lang="en-GB" sz="2000" dirty="0" smtClean="0"/>
              <a:t>Task </a:t>
            </a:r>
            <a:r>
              <a:rPr lang="en-GB" sz="2000" dirty="0"/>
              <a:t>7.4 Dissemination to medical patients </a:t>
            </a:r>
            <a:r>
              <a:rPr lang="en-GB" altLang="en-US" sz="2000" dirty="0" smtClean="0"/>
              <a:t>(ULB, 18-24mths)</a:t>
            </a:r>
            <a:endParaRPr lang="en-GB" sz="2000" dirty="0" smtClean="0"/>
          </a:p>
          <a:p>
            <a:pPr lvl="1" eaLnBrk="1" hangingPunct="1">
              <a:buClr>
                <a:srgbClr val="FFFFFF"/>
              </a:buClr>
              <a:buFont typeface="Arial" panose="020B0604020202020204" pitchFamily="34" charset="0"/>
              <a:buChar char="•"/>
            </a:pPr>
            <a:r>
              <a:rPr lang="en-GB" sz="2000" dirty="0"/>
              <a:t>Task 7.5 Dissemination via </a:t>
            </a:r>
            <a:r>
              <a:rPr lang="en-GB" sz="2000" dirty="0" err="1"/>
              <a:t>Sketchfab</a:t>
            </a:r>
            <a:r>
              <a:rPr lang="en-GB" sz="2000" dirty="0"/>
              <a:t> and the creation of a Blog </a:t>
            </a:r>
            <a:r>
              <a:rPr lang="en-GB" altLang="en-US" sz="2000" dirty="0" smtClean="0"/>
              <a:t>(RBINS, 18-24mths)</a:t>
            </a:r>
            <a:endParaRPr lang="en-GB" sz="2000" dirty="0" smtClean="0"/>
          </a:p>
          <a:p>
            <a:pPr lvl="1" eaLnBrk="1" hangingPunct="1">
              <a:buClr>
                <a:srgbClr val="FFFFFF"/>
              </a:buClr>
              <a:buFont typeface="Arial" panose="020B0604020202020204" pitchFamily="34" charset="0"/>
              <a:buChar char="•"/>
            </a:pPr>
            <a:endParaRPr lang="en-GB" sz="2000" dirty="0"/>
          </a:p>
        </p:txBody>
      </p:sp>
    </p:spTree>
    <p:extLst>
      <p:ext uri="{BB962C8B-B14F-4D97-AF65-F5344CB8AC3E}">
        <p14:creationId xmlns:p14="http://schemas.microsoft.com/office/powerpoint/2010/main" val="3826669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a:spLocks noGrp="1"/>
          </p:cNvSpPr>
          <p:nvPr>
            <p:ph type="title"/>
          </p:nvPr>
        </p:nvSpPr>
        <p:spPr>
          <a:xfrm>
            <a:off x="428625" y="0"/>
            <a:ext cx="8229600" cy="1143000"/>
          </a:xfrm>
        </p:spPr>
        <p:txBody>
          <a:bodyPr/>
          <a:lstStyle/>
          <a:p>
            <a:r>
              <a:rPr lang="fr-FR" altLang="en-US" sz="3200" dirty="0" err="1" smtClean="0"/>
              <a:t>Dissemination</a:t>
            </a:r>
            <a:r>
              <a:rPr lang="fr-FR" altLang="en-US" sz="3200" dirty="0" smtClean="0"/>
              <a:t> – </a:t>
            </a:r>
            <a:r>
              <a:rPr lang="fr-FR" altLang="en-US" sz="3200" dirty="0" err="1" smtClean="0"/>
              <a:t>Spy</a:t>
            </a:r>
            <a:r>
              <a:rPr lang="fr-FR" altLang="en-US" sz="3200" dirty="0" smtClean="0"/>
              <a:t>  </a:t>
            </a:r>
            <a:r>
              <a:rPr lang="fr-FR" altLang="en-US" sz="3200" dirty="0" err="1" smtClean="0"/>
              <a:t>reconstructed</a:t>
            </a:r>
            <a:r>
              <a:rPr lang="fr-FR" altLang="en-US" sz="3200" dirty="0" smtClean="0"/>
              <a:t> </a:t>
            </a:r>
            <a:r>
              <a:rPr lang="fr-FR" altLang="en-US" sz="3200" dirty="0" err="1" smtClean="0"/>
              <a:t>skeleton</a:t>
            </a:r>
            <a:r>
              <a:rPr lang="fr-FR" altLang="en-US" sz="3200" dirty="0" smtClean="0"/>
              <a:t> </a:t>
            </a:r>
            <a:endParaRPr lang="fr-BE" altLang="en-US" sz="3200" dirty="0" smtClean="0"/>
          </a:p>
        </p:txBody>
      </p:sp>
      <p:cxnSp>
        <p:nvCxnSpPr>
          <p:cNvPr id="4" name="Straight Connector 3"/>
          <p:cNvCxnSpPr/>
          <p:nvPr/>
        </p:nvCxnSpPr>
        <p:spPr>
          <a:xfrm>
            <a:off x="0" y="1000125"/>
            <a:ext cx="9144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3"/>
          <a:srcRect l="62600" t="7161" r="2751" b="4640"/>
          <a:stretch/>
        </p:blipFill>
        <p:spPr>
          <a:xfrm>
            <a:off x="5087975" y="1143000"/>
            <a:ext cx="3456384" cy="2749396"/>
          </a:xfrm>
          <a:prstGeom prst="rect">
            <a:avLst/>
          </a:prstGeom>
        </p:spPr>
      </p:pic>
      <p:pic>
        <p:nvPicPr>
          <p:cNvPr id="3" name="Picture 2"/>
          <p:cNvPicPr>
            <a:picLocks noChangeAspect="1"/>
          </p:cNvPicPr>
          <p:nvPr/>
        </p:nvPicPr>
        <p:blipFill rotWithShape="1">
          <a:blip r:embed="rId4"/>
          <a:srcRect l="61812" t="7161" r="1963" b="4640"/>
          <a:stretch/>
        </p:blipFill>
        <p:spPr>
          <a:xfrm>
            <a:off x="611560" y="2564904"/>
            <a:ext cx="3815430" cy="2903046"/>
          </a:xfrm>
          <a:prstGeom prst="rect">
            <a:avLst/>
          </a:prstGeom>
        </p:spPr>
      </p:pic>
      <p:pic>
        <p:nvPicPr>
          <p:cNvPr id="10" name="Picture 9"/>
          <p:cNvPicPr>
            <a:picLocks noChangeAspect="1"/>
          </p:cNvPicPr>
          <p:nvPr/>
        </p:nvPicPr>
        <p:blipFill rotWithShape="1">
          <a:blip r:embed="rId5"/>
          <a:srcRect l="61812" t="7160" r="2751" b="4641"/>
          <a:stretch/>
        </p:blipFill>
        <p:spPr>
          <a:xfrm>
            <a:off x="5122100" y="4033683"/>
            <a:ext cx="3422259" cy="2661757"/>
          </a:xfrm>
          <a:prstGeom prst="rect">
            <a:avLst/>
          </a:prstGeom>
        </p:spPr>
      </p:pic>
      <p:sp>
        <p:nvSpPr>
          <p:cNvPr id="11" name="Rectangle 10"/>
          <p:cNvSpPr/>
          <p:nvPr/>
        </p:nvSpPr>
        <p:spPr>
          <a:xfrm>
            <a:off x="251520" y="1412776"/>
            <a:ext cx="4572000" cy="646331"/>
          </a:xfrm>
          <a:prstGeom prst="rect">
            <a:avLst/>
          </a:prstGeom>
        </p:spPr>
        <p:txBody>
          <a:bodyPr>
            <a:spAutoFit/>
          </a:bodyPr>
          <a:lstStyle/>
          <a:p>
            <a:r>
              <a:rPr lang="fr-FR" altLang="en-US" dirty="0" smtClean="0"/>
              <a:t>‘Qui a tué Neandertal (broadcast in </a:t>
            </a:r>
            <a:r>
              <a:rPr lang="fr-FR" altLang="en-US" dirty="0"/>
              <a:t>April </a:t>
            </a:r>
            <a:r>
              <a:rPr lang="fr-FR" altLang="en-US" dirty="0" smtClean="0"/>
              <a:t>2018 on France 5)</a:t>
            </a:r>
            <a:endParaRPr lang="fr-FR" altLang="en-US" dirty="0"/>
          </a:p>
        </p:txBody>
      </p:sp>
    </p:spTree>
    <p:extLst>
      <p:ext uri="{BB962C8B-B14F-4D97-AF65-F5344CB8AC3E}">
        <p14:creationId xmlns:p14="http://schemas.microsoft.com/office/powerpoint/2010/main" val="3298392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465138" y="1412875"/>
            <a:ext cx="5402262"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spcBef>
                <a:spcPts val="8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Tx/>
            </a:pPr>
            <a:r>
              <a:rPr lang="fr-FR" altLang="en-US" sz="2000" b="1" dirty="0"/>
              <a:t>BRAIN </a:t>
            </a:r>
            <a:r>
              <a:rPr lang="fr-FR" altLang="en-US" sz="2000" b="1" dirty="0" err="1"/>
              <a:t>projects</a:t>
            </a:r>
            <a:r>
              <a:rPr lang="fr-FR" altLang="en-US" sz="2000" b="1" dirty="0"/>
              <a:t> are to </a:t>
            </a:r>
            <a:r>
              <a:rPr lang="fr-FR" altLang="en-US" sz="2000" b="1" dirty="0" err="1"/>
              <a:t>stimulate</a:t>
            </a:r>
            <a:r>
              <a:rPr lang="fr-FR" altLang="en-US" sz="2000" b="1" dirty="0"/>
              <a:t> effective collaborations in </a:t>
            </a:r>
            <a:r>
              <a:rPr lang="fr-FR" altLang="en-US" sz="2000" b="1" dirty="0" err="1"/>
              <a:t>research</a:t>
            </a:r>
            <a:r>
              <a:rPr lang="fr-FR" altLang="en-US" sz="2000" b="1" dirty="0"/>
              <a:t> by </a:t>
            </a:r>
            <a:r>
              <a:rPr lang="fr-FR" altLang="en-US" sz="2000" b="1" dirty="0" err="1"/>
              <a:t>FSI’s</a:t>
            </a:r>
            <a:r>
              <a:rPr lang="fr-FR" altLang="en-US" sz="2000" b="1" dirty="0"/>
              <a:t> and the </a:t>
            </a:r>
            <a:r>
              <a:rPr lang="fr-FR" altLang="en-US" sz="2000" b="1" dirty="0" err="1"/>
              <a:t>rest</a:t>
            </a:r>
            <a:r>
              <a:rPr lang="fr-FR" altLang="en-US" sz="2000" b="1" dirty="0"/>
              <a:t> of the </a:t>
            </a:r>
            <a:r>
              <a:rPr lang="fr-FR" altLang="en-US" sz="2000" b="1" dirty="0" err="1"/>
              <a:t>scientific</a:t>
            </a:r>
            <a:r>
              <a:rPr lang="fr-FR" altLang="en-US" sz="2000" b="1" dirty="0"/>
              <a:t> </a:t>
            </a:r>
            <a:r>
              <a:rPr lang="fr-FR" altLang="en-US" sz="2000" b="1" dirty="0" err="1" smtClean="0"/>
              <a:t>community</a:t>
            </a:r>
            <a:r>
              <a:rPr lang="fr-FR" altLang="en-US" sz="2000" b="1" dirty="0" smtClean="0"/>
              <a:t> (</a:t>
            </a:r>
            <a:r>
              <a:rPr lang="fr-FR" altLang="en-US" sz="2000" b="1" dirty="0" err="1" smtClean="0"/>
              <a:t>currently</a:t>
            </a:r>
            <a:r>
              <a:rPr lang="fr-FR" altLang="en-US" sz="2000" b="1" dirty="0" smtClean="0"/>
              <a:t> 33)</a:t>
            </a:r>
            <a:endParaRPr lang="fr-FR" altLang="en-US" sz="2000" b="1" dirty="0"/>
          </a:p>
          <a:p>
            <a:pPr eaLnBrk="1" hangingPunct="1">
              <a:buClrTx/>
            </a:pPr>
            <a:r>
              <a:rPr lang="en-GB" altLang="en-US" sz="2000" b="1" dirty="0" smtClean="0"/>
              <a:t>Axis 3: Cultural, historical and scientific heritage</a:t>
            </a:r>
          </a:p>
          <a:p>
            <a:pPr eaLnBrk="1" hangingPunct="1">
              <a:buClrTx/>
            </a:pPr>
            <a:r>
              <a:rPr lang="fr-FR" altLang="en-US" sz="2000" b="1" dirty="0" smtClean="0"/>
              <a:t>Management and  valorisation of the </a:t>
            </a:r>
            <a:r>
              <a:rPr lang="fr-FR" altLang="en-US" sz="2000" b="1" dirty="0" err="1" smtClean="0"/>
              <a:t>digitised</a:t>
            </a:r>
            <a:r>
              <a:rPr lang="fr-FR" altLang="en-US" sz="2000" b="1" dirty="0" smtClean="0"/>
              <a:t> </a:t>
            </a:r>
            <a:r>
              <a:rPr lang="fr-FR" altLang="en-US" sz="2000" b="1" dirty="0" err="1" smtClean="0"/>
              <a:t>Belgian</a:t>
            </a:r>
            <a:r>
              <a:rPr lang="fr-FR" altLang="en-US" sz="2000" b="1" dirty="0" smtClean="0"/>
              <a:t> </a:t>
            </a:r>
            <a:r>
              <a:rPr lang="fr-FR" altLang="en-US" sz="2000" b="1" dirty="0" err="1" smtClean="0"/>
              <a:t>human</a:t>
            </a:r>
            <a:r>
              <a:rPr lang="fr-FR" altLang="en-US" sz="2000" b="1" dirty="0" smtClean="0"/>
              <a:t> </a:t>
            </a:r>
            <a:r>
              <a:rPr lang="fr-FR" altLang="en-US" sz="2000" b="1" dirty="0" err="1" smtClean="0"/>
              <a:t>remains</a:t>
            </a:r>
            <a:r>
              <a:rPr lang="fr-FR" altLang="en-US" sz="2000" b="1" dirty="0" smtClean="0"/>
              <a:t> collection</a:t>
            </a:r>
          </a:p>
          <a:p>
            <a:pPr eaLnBrk="1" hangingPunct="1">
              <a:buClrTx/>
            </a:pPr>
            <a:r>
              <a:rPr lang="fr-FR" altLang="en-US" sz="2000" b="1" dirty="0" smtClean="0"/>
              <a:t>Neandertal_3D </a:t>
            </a:r>
            <a:r>
              <a:rPr lang="fr-FR" altLang="en-US" sz="2000" b="1" dirty="0" err="1"/>
              <a:t>project</a:t>
            </a:r>
            <a:r>
              <a:rPr lang="fr-FR" altLang="en-US" sz="2000" b="1" dirty="0"/>
              <a:t> </a:t>
            </a:r>
            <a:r>
              <a:rPr lang="fr-FR" altLang="en-US" sz="2000" b="1" dirty="0" err="1"/>
              <a:t>runs</a:t>
            </a:r>
            <a:r>
              <a:rPr lang="fr-FR" altLang="en-US" sz="2000" b="1" dirty="0"/>
              <a:t> </a:t>
            </a:r>
            <a:r>
              <a:rPr lang="fr-FR" altLang="en-US" sz="2000" b="1" dirty="0" err="1"/>
              <a:t>from</a:t>
            </a:r>
            <a:r>
              <a:rPr lang="fr-FR" altLang="en-US" sz="2000" b="1" dirty="0"/>
              <a:t> </a:t>
            </a:r>
            <a:r>
              <a:rPr lang="fr-FR" altLang="en-US" sz="2000" b="1" dirty="0" err="1"/>
              <a:t>June</a:t>
            </a:r>
            <a:r>
              <a:rPr lang="fr-FR" altLang="en-US" sz="2000" b="1" dirty="0"/>
              <a:t> 01 2017 – May 31 2019 (2 </a:t>
            </a:r>
            <a:r>
              <a:rPr lang="fr-FR" altLang="en-US" sz="2000" b="1" dirty="0" err="1"/>
              <a:t>years</a:t>
            </a:r>
            <a:r>
              <a:rPr lang="fr-FR" altLang="en-US" sz="2000" b="1" dirty="0"/>
              <a:t>)</a:t>
            </a:r>
          </a:p>
          <a:p>
            <a:pPr eaLnBrk="1" hangingPunct="1">
              <a:buClrTx/>
            </a:pPr>
            <a:r>
              <a:rPr lang="fr-FR" altLang="en-US" sz="2000" b="1" dirty="0" smtClean="0">
                <a:solidFill>
                  <a:schemeClr val="bg1"/>
                </a:solidFill>
              </a:rPr>
              <a:t>Budget </a:t>
            </a:r>
            <a:r>
              <a:rPr lang="fr-FR" altLang="en-US" sz="2000" b="1" dirty="0">
                <a:solidFill>
                  <a:schemeClr val="bg1"/>
                </a:solidFill>
              </a:rPr>
              <a:t>: </a:t>
            </a:r>
            <a:r>
              <a:rPr lang="fr-FR" altLang="en-US" sz="2000" b="1" dirty="0" smtClean="0">
                <a:solidFill>
                  <a:schemeClr val="bg1"/>
                </a:solidFill>
              </a:rPr>
              <a:t>599,426 EUR</a:t>
            </a:r>
            <a:endParaRPr lang="fr-FR" altLang="en-US" sz="2000" b="1" dirty="0">
              <a:solidFill>
                <a:schemeClr val="bg1"/>
              </a:solidFill>
            </a:endParaRPr>
          </a:p>
          <a:p>
            <a:pPr eaLnBrk="1" hangingPunct="1">
              <a:buClrTx/>
              <a:buFontTx/>
              <a:buNone/>
            </a:pPr>
            <a:endParaRPr lang="en-US" altLang="en-US" sz="2000" dirty="0">
              <a:solidFill>
                <a:srgbClr val="FF0000"/>
              </a:solidFill>
            </a:endParaRPr>
          </a:p>
        </p:txBody>
      </p:sp>
      <p:sp>
        <p:nvSpPr>
          <p:cNvPr id="19459"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FontTx/>
              <a:buNone/>
            </a:pPr>
            <a:r>
              <a:rPr lang="fr-BE" altLang="en-US" sz="3600"/>
              <a:t>Neandertal_3D – BRAIN project</a:t>
            </a:r>
            <a:endParaRPr lang="en-US" altLang="en-US" sz="3600"/>
          </a:p>
        </p:txBody>
      </p:sp>
      <p:sp>
        <p:nvSpPr>
          <p:cNvPr id="19460"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19461" name="Picture 1"/>
          <p:cNvPicPr>
            <a:picLocks noChangeAspect="1"/>
          </p:cNvPicPr>
          <p:nvPr/>
        </p:nvPicPr>
        <p:blipFill>
          <a:blip r:embed="rId3">
            <a:extLst>
              <a:ext uri="{28A0092B-C50C-407E-A947-70E740481C1C}">
                <a14:useLocalDpi xmlns:a14="http://schemas.microsoft.com/office/drawing/2010/main" val="0"/>
              </a:ext>
            </a:extLst>
          </a:blip>
          <a:srcRect t="7840" b="25365"/>
          <a:stretch>
            <a:fillRect/>
          </a:stretch>
        </p:blipFill>
        <p:spPr bwMode="auto">
          <a:xfrm>
            <a:off x="6372200" y="1268760"/>
            <a:ext cx="21336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428625" y="0"/>
            <a:ext cx="8229600" cy="1143000"/>
          </a:xfrm>
          <a:prstGeom prst="rect">
            <a:avLst/>
          </a:prstGeom>
        </p:spPr>
        <p:txBody>
          <a:bodyPr anchor="ctr"/>
          <a:lstStyle/>
          <a:p>
            <a:pPr algn="ctr" defTabSz="914400" eaLnBrk="1" fontAlgn="auto" hangingPunct="1">
              <a:spcAft>
                <a:spcPts val="0"/>
              </a:spcAft>
              <a:defRPr/>
            </a:pPr>
            <a:r>
              <a:rPr lang="en-US" sz="3600" dirty="0">
                <a:latin typeface="+mj-lt"/>
                <a:ea typeface="+mj-ea"/>
                <a:cs typeface="+mj-cs"/>
              </a:rPr>
              <a:t>Project </a:t>
            </a:r>
            <a:r>
              <a:rPr lang="en-US" sz="3600" dirty="0" smtClean="0">
                <a:latin typeface="+mj-lt"/>
                <a:ea typeface="+mj-ea"/>
                <a:cs typeface="+mj-cs"/>
              </a:rPr>
              <a:t>Partners and subcontractors</a:t>
            </a:r>
            <a:endParaRPr lang="fr-BE" sz="3600" dirty="0">
              <a:latin typeface="+mj-lt"/>
              <a:ea typeface="+mj-ea"/>
              <a:cs typeface="+mj-cs"/>
            </a:endParaRPr>
          </a:p>
        </p:txBody>
      </p:sp>
      <p:cxnSp>
        <p:nvCxnSpPr>
          <p:cNvPr id="5" name="Straight Connector 4"/>
          <p:cNvCxnSpPr/>
          <p:nvPr/>
        </p:nvCxnSpPr>
        <p:spPr>
          <a:xfrm>
            <a:off x="0" y="1000125"/>
            <a:ext cx="9144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1508" name="Rectangle 1"/>
          <p:cNvSpPr>
            <a:spLocks noChangeArrowheads="1"/>
          </p:cNvSpPr>
          <p:nvPr/>
        </p:nvSpPr>
        <p:spPr bwMode="auto">
          <a:xfrm>
            <a:off x="534988" y="692150"/>
            <a:ext cx="7993062"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endParaRPr lang="en-US" altLang="en-US" sz="2800" dirty="0">
              <a:solidFill>
                <a:srgbClr val="FF0000"/>
              </a:solidFill>
            </a:endParaRPr>
          </a:p>
          <a:p>
            <a:pPr algn="just" eaLnBrk="1" hangingPunct="1">
              <a:buClr>
                <a:srgbClr val="FFFFFF"/>
              </a:buClr>
              <a:buFont typeface="Arial" panose="020B0604020202020204" pitchFamily="34" charset="0"/>
              <a:buChar char="•"/>
            </a:pPr>
            <a:r>
              <a:rPr lang="fr-BE" altLang="en-US" sz="3200" dirty="0"/>
              <a:t> LABO, Université Libre de Bruxelles (</a:t>
            </a:r>
            <a:r>
              <a:rPr lang="fr-BE" altLang="en-US" sz="3200" dirty="0">
                <a:solidFill>
                  <a:srgbClr val="FF0000"/>
                </a:solidFill>
              </a:rPr>
              <a:t>ULB</a:t>
            </a:r>
            <a:r>
              <a:rPr lang="fr-BE" altLang="en-US" sz="3200" dirty="0"/>
              <a:t>)  (Co-</a:t>
            </a:r>
            <a:r>
              <a:rPr lang="fr-BE" altLang="en-US" sz="3200" dirty="0" err="1"/>
              <a:t>ordinator</a:t>
            </a:r>
            <a:r>
              <a:rPr lang="fr-BE" altLang="en-US" sz="3200" dirty="0"/>
              <a:t>)</a:t>
            </a:r>
          </a:p>
          <a:p>
            <a:pPr algn="just" eaLnBrk="1" hangingPunct="1">
              <a:buClr>
                <a:srgbClr val="FFFFFF"/>
              </a:buClr>
              <a:buFont typeface="Arial" panose="020B0604020202020204" pitchFamily="34" charset="0"/>
              <a:buChar char="•"/>
            </a:pPr>
            <a:r>
              <a:rPr lang="en-GB" altLang="en-US" sz="3200" dirty="0"/>
              <a:t> Royal Belgian Institute of Natural Sciences (</a:t>
            </a:r>
            <a:r>
              <a:rPr lang="en-GB" altLang="en-US" sz="3200" dirty="0">
                <a:solidFill>
                  <a:srgbClr val="FF0000"/>
                </a:solidFill>
              </a:rPr>
              <a:t>RBINS</a:t>
            </a:r>
            <a:r>
              <a:rPr lang="en-GB" altLang="en-US" sz="3200" dirty="0"/>
              <a:t>)</a:t>
            </a:r>
          </a:p>
          <a:p>
            <a:pPr algn="just" eaLnBrk="1" hangingPunct="1">
              <a:buClr>
                <a:srgbClr val="FFFFFF"/>
              </a:buClr>
              <a:buFont typeface="Arial" panose="020B0604020202020204" pitchFamily="34" charset="0"/>
              <a:buChar char="•"/>
            </a:pPr>
            <a:r>
              <a:rPr lang="fr-BE" altLang="en-US" sz="3200" dirty="0"/>
              <a:t> ETRO, </a:t>
            </a:r>
            <a:r>
              <a:rPr lang="fr-BE" altLang="en-US" sz="3200" dirty="0" err="1"/>
              <a:t>Vrije</a:t>
            </a:r>
            <a:r>
              <a:rPr lang="fr-BE" altLang="en-US" sz="3200" dirty="0"/>
              <a:t> </a:t>
            </a:r>
            <a:r>
              <a:rPr lang="fr-BE" altLang="en-US" sz="3200" dirty="0" err="1"/>
              <a:t>Universiteit</a:t>
            </a:r>
            <a:r>
              <a:rPr lang="fr-BE" altLang="en-US" sz="3200" dirty="0"/>
              <a:t> Brussel (</a:t>
            </a:r>
            <a:r>
              <a:rPr lang="fr-BE" altLang="en-US" sz="3200" dirty="0">
                <a:solidFill>
                  <a:srgbClr val="FF0000"/>
                </a:solidFill>
              </a:rPr>
              <a:t>VUB</a:t>
            </a:r>
            <a:r>
              <a:rPr lang="fr-BE" altLang="en-US" sz="3200" dirty="0"/>
              <a:t>)</a:t>
            </a:r>
          </a:p>
          <a:p>
            <a:pPr algn="just" eaLnBrk="1" hangingPunct="1">
              <a:buClr>
                <a:srgbClr val="FFFFFF"/>
              </a:buClr>
              <a:buFont typeface="Arial" panose="020B0604020202020204" pitchFamily="34" charset="0"/>
              <a:buChar char="•"/>
            </a:pPr>
            <a:r>
              <a:rPr lang="fr-BE" altLang="en-US" sz="3200" dirty="0" smtClean="0"/>
              <a:t>Association </a:t>
            </a:r>
            <a:r>
              <a:rPr lang="fr-BE" altLang="en-US" sz="3200" dirty="0"/>
              <a:t>pour la Diffusion de l’Information  Archéologique (</a:t>
            </a:r>
            <a:r>
              <a:rPr lang="fr-BE" altLang="en-US" sz="3200" dirty="0">
                <a:solidFill>
                  <a:srgbClr val="FF0000"/>
                </a:solidFill>
              </a:rPr>
              <a:t>ADIA</a:t>
            </a:r>
            <a:r>
              <a:rPr lang="fr-BE" altLang="en-US" sz="3200" dirty="0" smtClean="0"/>
              <a:t>) (</a:t>
            </a:r>
            <a:r>
              <a:rPr lang="fr-BE" altLang="en-US" sz="3200" dirty="0" err="1" smtClean="0"/>
              <a:t>Subcontractor</a:t>
            </a:r>
            <a:r>
              <a:rPr lang="fr-BE" altLang="en-US" sz="3200" dirty="0" smtClean="0"/>
              <a:t>)</a:t>
            </a:r>
            <a:endParaRPr lang="fr-BE" altLang="en-US" sz="3200" dirty="0"/>
          </a:p>
          <a:p>
            <a:pPr algn="just" eaLnBrk="1" hangingPunct="1">
              <a:buClr>
                <a:srgbClr val="FFFFFF"/>
              </a:buClr>
              <a:buFont typeface="Arial" panose="020B0604020202020204" pitchFamily="34" charset="0"/>
              <a:buChar char="•"/>
            </a:pPr>
            <a:r>
              <a:rPr lang="fr-BE" altLang="en-US" sz="3200" dirty="0" smtClean="0"/>
              <a:t>Musée </a:t>
            </a:r>
            <a:r>
              <a:rPr lang="fr-BE" altLang="en-US" sz="3200" dirty="0"/>
              <a:t>de l’Homme (</a:t>
            </a:r>
            <a:r>
              <a:rPr lang="fr-BE" altLang="en-US" sz="3200" dirty="0">
                <a:solidFill>
                  <a:srgbClr val="FF0000"/>
                </a:solidFill>
              </a:rPr>
              <a:t>MHNH</a:t>
            </a:r>
            <a:r>
              <a:rPr lang="fr-BE" altLang="en-US" sz="3200" dirty="0"/>
              <a:t>) (International Partner)</a:t>
            </a:r>
            <a:endParaRPr lang="en-GB" altLang="en-US" sz="3200" dirty="0"/>
          </a:p>
          <a:p>
            <a:pPr algn="just" eaLnBrk="1" hangingPunct="1">
              <a:buClr>
                <a:srgbClr val="FFFFFF"/>
              </a:buClr>
              <a:buFont typeface="Arial" panose="020B0604020202020204" pitchFamily="34" charset="0"/>
              <a:buChar char="•"/>
            </a:pPr>
            <a:endParaRPr lang="en-GB" altLang="en-US"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179388" y="822325"/>
            <a:ext cx="8713787"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spcBef>
                <a:spcPts val="8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Tx/>
              <a:buFontTx/>
              <a:buNone/>
            </a:pPr>
            <a:endParaRPr lang="en-US" altLang="en-US" sz="2000">
              <a:solidFill>
                <a:srgbClr val="FF0000"/>
              </a:solidFill>
            </a:endParaRPr>
          </a:p>
          <a:p>
            <a:pPr algn="just"/>
            <a:r>
              <a:rPr lang="en-GB" altLang="en-US" sz="3600">
                <a:solidFill>
                  <a:srgbClr val="FF0000"/>
                </a:solidFill>
              </a:rPr>
              <a:t>There are four aspects to the project:</a:t>
            </a:r>
          </a:p>
          <a:p>
            <a:r>
              <a:rPr lang="en-GB" altLang="en-US" sz="2800"/>
              <a:t>1)</a:t>
            </a:r>
            <a:r>
              <a:rPr lang="en-GB" altLang="en-US" sz="2800">
                <a:solidFill>
                  <a:srgbClr val="FFFF00"/>
                </a:solidFill>
              </a:rPr>
              <a:t> improvement </a:t>
            </a:r>
            <a:r>
              <a:rPr lang="en-GB" altLang="en-US" sz="2800"/>
              <a:t>of existing </a:t>
            </a:r>
            <a:r>
              <a:rPr lang="en-GB" altLang="en-US" sz="2800">
                <a:solidFill>
                  <a:srgbClr val="FFFF00"/>
                </a:solidFill>
              </a:rPr>
              <a:t>'lhpFusionBox'</a:t>
            </a:r>
            <a:r>
              <a:rPr lang="en-GB" altLang="en-US" sz="2800"/>
              <a:t> software</a:t>
            </a:r>
          </a:p>
          <a:p>
            <a:r>
              <a:rPr lang="en-GB" altLang="en-US" sz="2800"/>
              <a:t>2)</a:t>
            </a:r>
            <a:r>
              <a:rPr lang="en-GB" altLang="en-US" sz="2800">
                <a:solidFill>
                  <a:srgbClr val="FFFF00"/>
                </a:solidFill>
              </a:rPr>
              <a:t>creation </a:t>
            </a:r>
            <a:r>
              <a:rPr lang="en-GB" altLang="en-US" sz="2800"/>
              <a:t>of a </a:t>
            </a:r>
            <a:r>
              <a:rPr lang="en-GB" altLang="en-US" sz="2800">
                <a:solidFill>
                  <a:srgbClr val="FFFF00"/>
                </a:solidFill>
              </a:rPr>
              <a:t>serious game </a:t>
            </a:r>
            <a:r>
              <a:rPr lang="en-GB" altLang="en-US" sz="2800"/>
              <a:t>using reconstructed Spy II skeleton </a:t>
            </a:r>
          </a:p>
          <a:p>
            <a:r>
              <a:rPr lang="en-GB" altLang="en-US" sz="2800"/>
              <a:t>3) prepare the reconstructed </a:t>
            </a:r>
            <a:r>
              <a:rPr lang="en-GB" altLang="en-US" sz="2800">
                <a:solidFill>
                  <a:schemeClr val="bg1"/>
                </a:solidFill>
              </a:rPr>
              <a:t>3D</a:t>
            </a:r>
            <a:r>
              <a:rPr lang="en-GB" altLang="en-US" sz="2800">
                <a:solidFill>
                  <a:srgbClr val="FFFF00"/>
                </a:solidFill>
              </a:rPr>
              <a:t> Spy II Neandertal </a:t>
            </a:r>
            <a:r>
              <a:rPr lang="en-GB" altLang="en-US" sz="2800"/>
              <a:t>and </a:t>
            </a:r>
            <a:r>
              <a:rPr lang="en-GB" altLang="en-US" sz="2800">
                <a:solidFill>
                  <a:srgbClr val="FFFF00"/>
                </a:solidFill>
              </a:rPr>
              <a:t>other Neandertal fossil </a:t>
            </a:r>
            <a:r>
              <a:rPr lang="en-GB" altLang="en-US" sz="2800"/>
              <a:t>specimens for </a:t>
            </a:r>
            <a:r>
              <a:rPr lang="en-GB" altLang="en-US" sz="2800">
                <a:solidFill>
                  <a:srgbClr val="FFFF00"/>
                </a:solidFill>
              </a:rPr>
              <a:t>3D printing </a:t>
            </a:r>
          </a:p>
          <a:p>
            <a:r>
              <a:rPr lang="en-GB" altLang="en-US" sz="2800"/>
              <a:t>4) to create an </a:t>
            </a:r>
            <a:r>
              <a:rPr lang="en-GB" altLang="en-US" sz="2800">
                <a:solidFill>
                  <a:srgbClr val="FFFF00"/>
                </a:solidFill>
              </a:rPr>
              <a:t>interactive website </a:t>
            </a:r>
            <a:r>
              <a:rPr lang="en-GB" altLang="en-US" sz="2800"/>
              <a:t>which will serve as an educational experience on Neandertals</a:t>
            </a:r>
            <a:r>
              <a:rPr lang="en-GB" altLang="en-US" sz="2800" b="1"/>
              <a:t> </a:t>
            </a:r>
            <a:endParaRPr lang="en-GB" altLang="en-US" sz="2800"/>
          </a:p>
        </p:txBody>
      </p:sp>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FontTx/>
              <a:buNone/>
            </a:pPr>
            <a:r>
              <a:rPr lang="fr-BE" altLang="en-US" sz="3600"/>
              <a:t>Different aspects of the project</a:t>
            </a:r>
            <a:endParaRPr lang="en-US" altLang="en-US" sz="3600"/>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179388" y="822325"/>
            <a:ext cx="8713787"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spcBef>
                <a:spcPts val="8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Tx/>
              <a:buFontTx/>
              <a:buNone/>
            </a:pPr>
            <a:endParaRPr lang="en-US" altLang="en-US" sz="2000" dirty="0">
              <a:solidFill>
                <a:srgbClr val="FF0000"/>
              </a:solidFill>
            </a:endParaRPr>
          </a:p>
          <a:p>
            <a:r>
              <a:rPr lang="en-GB" altLang="en-US" sz="2800" dirty="0" smtClean="0">
                <a:solidFill>
                  <a:srgbClr val="FFFF00"/>
                </a:solidFill>
              </a:rPr>
              <a:t>WP1</a:t>
            </a:r>
            <a:r>
              <a:rPr lang="en-GB" altLang="en-US" sz="2800" dirty="0" smtClean="0"/>
              <a:t> Project Management</a:t>
            </a:r>
          </a:p>
          <a:p>
            <a:r>
              <a:rPr lang="en-GB" altLang="en-US" sz="2800" dirty="0" smtClean="0">
                <a:solidFill>
                  <a:srgbClr val="FFFF00"/>
                </a:solidFill>
              </a:rPr>
              <a:t>WP2</a:t>
            </a:r>
            <a:r>
              <a:rPr lang="en-GB" altLang="en-US" sz="2800" dirty="0" smtClean="0"/>
              <a:t> Reviewing and Analysis Package: </a:t>
            </a:r>
            <a:r>
              <a:rPr lang="en-GB" altLang="en-US" sz="2800" dirty="0" err="1" smtClean="0"/>
              <a:t>lhpFusionBox</a:t>
            </a:r>
            <a:r>
              <a:rPr lang="en-GB" altLang="en-US" sz="2800" dirty="0" smtClean="0"/>
              <a:t> software</a:t>
            </a:r>
          </a:p>
          <a:p>
            <a:r>
              <a:rPr lang="en-GB" altLang="en-US" sz="2800" dirty="0" smtClean="0">
                <a:solidFill>
                  <a:srgbClr val="FFFF00"/>
                </a:solidFill>
              </a:rPr>
              <a:t>WP3 </a:t>
            </a:r>
            <a:r>
              <a:rPr lang="en-GB" altLang="en-US" sz="2800" dirty="0" smtClean="0"/>
              <a:t>Methodological and IT development of Paleoanthropological tools </a:t>
            </a:r>
          </a:p>
          <a:p>
            <a:r>
              <a:rPr lang="en-GB" altLang="en-US" sz="2800" dirty="0" smtClean="0">
                <a:solidFill>
                  <a:srgbClr val="FFFF00"/>
                </a:solidFill>
              </a:rPr>
              <a:t>WP4</a:t>
            </a:r>
            <a:r>
              <a:rPr lang="en-GB" altLang="en-US" sz="2800" dirty="0" smtClean="0"/>
              <a:t> Non contract reproduction of cultural heritage objects</a:t>
            </a:r>
          </a:p>
          <a:p>
            <a:r>
              <a:rPr lang="en-GB" altLang="en-US" sz="2800" dirty="0" smtClean="0">
                <a:solidFill>
                  <a:srgbClr val="FFFF00"/>
                </a:solidFill>
              </a:rPr>
              <a:t>WP5</a:t>
            </a:r>
            <a:r>
              <a:rPr lang="en-GB" altLang="en-US" sz="2800" dirty="0" smtClean="0"/>
              <a:t> Creation of  multilingual website based on </a:t>
            </a:r>
            <a:r>
              <a:rPr lang="en-GB" altLang="en-US" sz="2800" dirty="0" err="1" smtClean="0"/>
              <a:t>Neandertals</a:t>
            </a:r>
            <a:endParaRPr lang="en-GB" altLang="en-US" sz="2800" dirty="0"/>
          </a:p>
          <a:p>
            <a:r>
              <a:rPr lang="en-GB" altLang="en-US" sz="2800" dirty="0" smtClean="0">
                <a:solidFill>
                  <a:srgbClr val="FFFF00"/>
                </a:solidFill>
              </a:rPr>
              <a:t>WP6</a:t>
            </a:r>
            <a:r>
              <a:rPr lang="en-GB" altLang="en-US" sz="2800" dirty="0" smtClean="0"/>
              <a:t> Creation of a Neandertal avatar based game</a:t>
            </a:r>
          </a:p>
          <a:p>
            <a:r>
              <a:rPr lang="en-GB" altLang="en-US" sz="2800" dirty="0" smtClean="0">
                <a:solidFill>
                  <a:srgbClr val="FFFF00"/>
                </a:solidFill>
              </a:rPr>
              <a:t>WP7</a:t>
            </a:r>
            <a:r>
              <a:rPr lang="en-GB" altLang="en-US" sz="2800" dirty="0" smtClean="0"/>
              <a:t> Dissemination and vulgarisation</a:t>
            </a:r>
            <a:r>
              <a:rPr lang="en-GB" altLang="en-US" sz="2800" b="1" dirty="0"/>
              <a:t> </a:t>
            </a:r>
            <a:endParaRPr lang="en-GB" altLang="en-US" sz="2800" dirty="0"/>
          </a:p>
        </p:txBody>
      </p:sp>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FontTx/>
              <a:buNone/>
            </a:pPr>
            <a:r>
              <a:rPr lang="fr-BE" altLang="en-US" sz="3600" dirty="0" err="1" smtClean="0"/>
              <a:t>Workpackages</a:t>
            </a:r>
            <a:endParaRPr lang="en-US" altLang="en-US" sz="3600" dirty="0"/>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22436054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WP1 Project Management</a:t>
            </a:r>
          </a:p>
        </p:txBody>
      </p:sp>
      <p:sp>
        <p:nvSpPr>
          <p:cNvPr id="23556" name="Line 3"/>
          <p:cNvSpPr>
            <a:spLocks noChangeShapeType="1"/>
          </p:cNvSpPr>
          <p:nvPr/>
        </p:nvSpPr>
        <p:spPr bwMode="auto">
          <a:xfrm>
            <a:off x="0" y="1052736"/>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6" name="Rectangle 3"/>
          <p:cNvSpPr>
            <a:spLocks noChangeArrowheads="1"/>
          </p:cNvSpPr>
          <p:nvPr/>
        </p:nvSpPr>
        <p:spPr bwMode="auto">
          <a:xfrm>
            <a:off x="323528" y="1052736"/>
            <a:ext cx="8208963" cy="67783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This focus of this </a:t>
            </a:r>
            <a:r>
              <a:rPr lang="en-GB" sz="2400" dirty="0" err="1"/>
              <a:t>workpackage</a:t>
            </a:r>
            <a:r>
              <a:rPr lang="en-GB" sz="2400" dirty="0"/>
              <a:t> </a:t>
            </a:r>
            <a:r>
              <a:rPr lang="en-GB" sz="2400" dirty="0" smtClean="0"/>
              <a:t>is the overall management of the project. </a:t>
            </a:r>
          </a:p>
          <a:p>
            <a:pPr lvl="1" eaLnBrk="1" hangingPunct="1">
              <a:buClr>
                <a:srgbClr val="FFFFFF"/>
              </a:buClr>
              <a:buFont typeface="Arial" panose="020B0604020202020204" pitchFamily="34" charset="0"/>
              <a:buChar char="•"/>
            </a:pPr>
            <a:r>
              <a:rPr lang="en-GB" sz="2000" dirty="0" smtClean="0"/>
              <a:t>Task 1.1 Project Coordination (ULB)</a:t>
            </a:r>
          </a:p>
          <a:p>
            <a:pPr lvl="1" eaLnBrk="1" hangingPunct="1">
              <a:buClr>
                <a:srgbClr val="FFFFFF"/>
              </a:buClr>
              <a:buFont typeface="Arial" panose="020B0604020202020204" pitchFamily="34" charset="0"/>
              <a:buChar char="•"/>
            </a:pPr>
            <a:r>
              <a:rPr lang="en-GB" sz="2000" dirty="0" smtClean="0"/>
              <a:t>Task 1.2. Project Reporting (RBINS)</a:t>
            </a:r>
          </a:p>
          <a:p>
            <a:r>
              <a:rPr lang="en-GB" sz="2400" i="1" dirty="0" smtClean="0">
                <a:solidFill>
                  <a:srgbClr val="FFFF00"/>
                </a:solidFill>
              </a:rPr>
              <a:t>The </a:t>
            </a:r>
            <a:r>
              <a:rPr lang="en-GB" sz="2400" i="1" dirty="0">
                <a:solidFill>
                  <a:srgbClr val="FFFF00"/>
                </a:solidFill>
              </a:rPr>
              <a:t>creation of the website of the project on the RBINS Scientific Service Heritage </a:t>
            </a:r>
            <a:r>
              <a:rPr lang="en-GB" sz="2400" i="1" dirty="0" err="1">
                <a:solidFill>
                  <a:srgbClr val="FFFF00"/>
                </a:solidFill>
              </a:rPr>
              <a:t>Plone</a:t>
            </a:r>
            <a:r>
              <a:rPr lang="en-GB" sz="2400" i="1" dirty="0">
                <a:solidFill>
                  <a:srgbClr val="FFFF00"/>
                </a:solidFill>
              </a:rPr>
              <a:t> server has been set up. All members of the project have access to the server with a unique user name and password. The members of the follow up committee also have access to the project website. </a:t>
            </a:r>
            <a:endParaRPr lang="en-GB" sz="2400" dirty="0">
              <a:solidFill>
                <a:srgbClr val="FFFF00"/>
              </a:solidFill>
            </a:endParaRPr>
          </a:p>
          <a:p>
            <a:r>
              <a:rPr lang="nl-NL" sz="2400" i="1" dirty="0">
                <a:solidFill>
                  <a:srgbClr val="FFFF00"/>
                </a:solidFill>
              </a:rPr>
              <a:t> http://</a:t>
            </a:r>
            <a:r>
              <a:rPr lang="nl-NL" sz="2400" i="1" dirty="0" smtClean="0">
                <a:solidFill>
                  <a:srgbClr val="FFFF00"/>
                </a:solidFill>
              </a:rPr>
              <a:t>collections.naturalsciences.be/ssh-projects/projects/neanderthal-3d</a:t>
            </a:r>
          </a:p>
          <a:p>
            <a:r>
              <a:rPr lang="nl-NL" sz="2400" i="1" dirty="0" smtClean="0">
                <a:solidFill>
                  <a:srgbClr val="FF0000"/>
                </a:solidFill>
              </a:rPr>
              <a:t>User name: </a:t>
            </a:r>
            <a:r>
              <a:rPr lang="nl-NL" sz="2400" i="1" dirty="0" smtClean="0"/>
              <a:t>fcneandertal3D </a:t>
            </a:r>
            <a:endParaRPr lang="nl-NL" sz="2400" i="1" dirty="0"/>
          </a:p>
          <a:p>
            <a:r>
              <a:rPr lang="nl-NL" sz="2400" i="1" dirty="0" smtClean="0">
                <a:solidFill>
                  <a:srgbClr val="FF0000"/>
                </a:solidFill>
              </a:rPr>
              <a:t>Password: </a:t>
            </a:r>
            <a:r>
              <a:rPr lang="nl-NL" sz="2400" i="1" dirty="0" smtClean="0"/>
              <a:t>Neanderthal3D</a:t>
            </a:r>
            <a:r>
              <a:rPr lang="nl-NL" sz="2400" i="1" dirty="0"/>
              <a:t>$</a:t>
            </a:r>
          </a:p>
          <a:p>
            <a:endParaRPr lang="nl-NL" sz="2400" i="1" dirty="0" smtClean="0"/>
          </a:p>
          <a:p>
            <a:endParaRPr lang="en-GB" sz="2400" dirty="0"/>
          </a:p>
          <a:p>
            <a:pPr eaLnBrk="1" hangingPunct="1">
              <a:buClr>
                <a:srgbClr val="FFFFFF"/>
              </a:buClr>
              <a:buFont typeface="Arial" panose="020B0604020202020204" pitchFamily="34" charset="0"/>
              <a:buChar char="•"/>
            </a:pPr>
            <a:endParaRPr lang="en-GB" altLang="en-US" sz="2400" dirty="0"/>
          </a:p>
        </p:txBody>
      </p:sp>
    </p:spTree>
    <p:extLst>
      <p:ext uri="{BB962C8B-B14F-4D97-AF65-F5344CB8AC3E}">
        <p14:creationId xmlns:p14="http://schemas.microsoft.com/office/powerpoint/2010/main" val="9770114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WP2 Reviewing and Analysis Package: </a:t>
            </a:r>
            <a:r>
              <a:rPr lang="en-GB" altLang="en-US" sz="3600" dirty="0" err="1" smtClean="0"/>
              <a:t>lhpFusionBox</a:t>
            </a:r>
            <a:r>
              <a:rPr lang="en-GB" altLang="en-US" sz="3600" dirty="0" smtClean="0"/>
              <a:t> software</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323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t>This focus of this </a:t>
            </a:r>
            <a:r>
              <a:rPr lang="en-GB" sz="2400" dirty="0" err="1" smtClean="0"/>
              <a:t>workpackage</a:t>
            </a:r>
            <a:r>
              <a:rPr lang="en-GB" sz="2400" dirty="0" smtClean="0"/>
              <a:t> was a </a:t>
            </a:r>
            <a:r>
              <a:rPr lang="en-GB" sz="2400" dirty="0"/>
              <a:t>review of the current literature on measurements, analysis and visualisation tools and </a:t>
            </a:r>
            <a:r>
              <a:rPr lang="en-GB" sz="2400" dirty="0" smtClean="0"/>
              <a:t>the identification of the </a:t>
            </a:r>
            <a:r>
              <a:rPr lang="en-GB" sz="2400" dirty="0"/>
              <a:t>tools necessary for effective </a:t>
            </a:r>
            <a:r>
              <a:rPr lang="en-GB" sz="2400" dirty="0" err="1"/>
              <a:t>palaeoanthropological</a:t>
            </a:r>
            <a:r>
              <a:rPr lang="en-GB" sz="2400" dirty="0"/>
              <a:t> study</a:t>
            </a:r>
            <a:r>
              <a:rPr lang="en-GB" sz="2400" dirty="0" smtClean="0"/>
              <a:t>.</a:t>
            </a:r>
          </a:p>
          <a:p>
            <a:pPr eaLnBrk="1" hangingPunct="1">
              <a:buClr>
                <a:srgbClr val="FFFFFF"/>
              </a:buClr>
              <a:buFont typeface="Arial" panose="020B0604020202020204" pitchFamily="34" charset="0"/>
              <a:buChar char="•"/>
            </a:pPr>
            <a:endParaRPr lang="en-GB" sz="2400" dirty="0" smtClean="0"/>
          </a:p>
          <a:p>
            <a:pPr lvl="1" eaLnBrk="1" hangingPunct="1">
              <a:buClr>
                <a:srgbClr val="FFFFFF"/>
              </a:buClr>
              <a:buFont typeface="Arial" panose="020B0604020202020204" pitchFamily="34" charset="0"/>
              <a:buChar char="•"/>
            </a:pPr>
            <a:r>
              <a:rPr lang="en-GB" sz="2000" dirty="0" smtClean="0"/>
              <a:t>Task 2.1: Review of the literature (RBINS, 1-6 </a:t>
            </a:r>
            <a:r>
              <a:rPr lang="en-GB" sz="2000" dirty="0" err="1" smtClean="0"/>
              <a:t>mths</a:t>
            </a:r>
            <a:r>
              <a:rPr lang="en-GB" sz="2000" dirty="0" smtClean="0"/>
              <a:t>)</a:t>
            </a:r>
            <a:endParaRPr lang="en-GB" sz="2000" dirty="0" smtClean="0"/>
          </a:p>
          <a:p>
            <a:pPr lvl="1" eaLnBrk="1" hangingPunct="1">
              <a:buClr>
                <a:srgbClr val="FFFFFF"/>
              </a:buClr>
              <a:buFont typeface="Arial" panose="020B0604020202020204" pitchFamily="34" charset="0"/>
              <a:buChar char="•"/>
            </a:pPr>
            <a:r>
              <a:rPr lang="en-GB" sz="2000" dirty="0" smtClean="0"/>
              <a:t>Task 2.2 Definition of User Specification (RBINS, 1-6 </a:t>
            </a:r>
            <a:r>
              <a:rPr lang="en-GB" sz="2000" dirty="0" err="1" smtClean="0"/>
              <a:t>mths</a:t>
            </a:r>
            <a:r>
              <a:rPr lang="en-GB" sz="2000" dirty="0" smtClean="0"/>
              <a:t>)</a:t>
            </a:r>
            <a:endParaRPr lang="en-GB" sz="2000" dirty="0" smtClean="0"/>
          </a:p>
          <a:p>
            <a:pPr lvl="1" eaLnBrk="1" hangingPunct="1">
              <a:buClr>
                <a:srgbClr val="FFFFFF"/>
              </a:buClr>
              <a:buFont typeface="Arial" panose="020B0604020202020204" pitchFamily="34" charset="0"/>
              <a:buChar char="•"/>
            </a:pPr>
            <a:r>
              <a:rPr lang="en-GB" sz="2000" dirty="0" smtClean="0"/>
              <a:t>Task 2.3. Definition of Technical Specification (VUB, 1-6mths) </a:t>
            </a:r>
            <a:endParaRPr lang="en-GB" sz="2000" dirty="0"/>
          </a:p>
        </p:txBody>
      </p:sp>
    </p:spTree>
    <p:extLst>
      <p:ext uri="{BB962C8B-B14F-4D97-AF65-F5344CB8AC3E}">
        <p14:creationId xmlns:p14="http://schemas.microsoft.com/office/powerpoint/2010/main" val="41901038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596106" y="26064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a:t>WP2 Task 2.2 Definition of User </a:t>
            </a:r>
            <a:r>
              <a:rPr lang="en-GB" altLang="en-US" sz="3600" dirty="0" smtClean="0"/>
              <a:t>specification (2.2.2) </a:t>
            </a:r>
            <a:endParaRPr lang="en-GB" altLang="en-US" sz="3600" dirty="0"/>
          </a:p>
          <a:p>
            <a:pPr algn="ctr"/>
            <a:endParaRPr lang="en-GB" altLang="en-US" sz="3600" dirty="0"/>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208963" cy="26182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New Format – OBJ, PLY, FBX </a:t>
            </a:r>
            <a:r>
              <a:rPr lang="en-GB" sz="2000" i="1" dirty="0" smtClean="0"/>
              <a:t>museums </a:t>
            </a:r>
            <a:r>
              <a:rPr lang="en-GB" sz="2000" i="1" dirty="0"/>
              <a:t>often use digital photogrammetry resulting in OBJ and PLY files</a:t>
            </a:r>
            <a:r>
              <a:rPr lang="en-GB" sz="2000" i="1" dirty="0" smtClean="0"/>
              <a:t>.  </a:t>
            </a:r>
            <a:r>
              <a:rPr lang="en-GB" sz="2000" i="1" dirty="0"/>
              <a:t>Also animation files should also be able to be exported from </a:t>
            </a:r>
            <a:r>
              <a:rPr lang="en-GB" sz="2000" i="1" dirty="0" err="1"/>
              <a:t>lhpFusionBox</a:t>
            </a:r>
            <a:r>
              <a:rPr lang="en-GB" sz="2000" i="1" dirty="0"/>
              <a:t> in the format of </a:t>
            </a:r>
            <a:r>
              <a:rPr lang="en-GB" sz="2000" i="1" dirty="0" err="1" smtClean="0"/>
              <a:t>fbx</a:t>
            </a:r>
            <a:r>
              <a:rPr lang="en-GB" sz="2000" i="1" dirty="0" smtClean="0"/>
              <a:t>  so they </a:t>
            </a:r>
            <a:r>
              <a:rPr lang="en-GB" sz="2000" i="1" dirty="0" smtClean="0">
                <a:latin typeface="+mj-lt"/>
              </a:rPr>
              <a:t>can </a:t>
            </a:r>
            <a:r>
              <a:rPr lang="en-GB" altLang="en-US" sz="2000" i="1" dirty="0" smtClean="0">
                <a:latin typeface="+mj-lt"/>
              </a:rPr>
              <a:t>be loaded into </a:t>
            </a:r>
            <a:r>
              <a:rPr lang="en-GB" altLang="en-US" sz="2000" i="1" dirty="0" err="1" smtClean="0">
                <a:latin typeface="+mj-lt"/>
              </a:rPr>
              <a:t>sketchfab</a:t>
            </a:r>
            <a:r>
              <a:rPr lang="en-GB" altLang="en-US" sz="2000" i="1" dirty="0" smtClean="0">
                <a:latin typeface="+mj-lt"/>
              </a:rPr>
              <a:t>. </a:t>
            </a:r>
          </a:p>
          <a:p>
            <a:pPr eaLnBrk="1" hangingPunct="1">
              <a:buClr>
                <a:srgbClr val="FFFFFF"/>
              </a:buClr>
              <a:buFont typeface="Arial" charset="0"/>
              <a:buChar char="•"/>
              <a:defRPr/>
            </a:pPr>
            <a:endParaRPr lang="en-GB" altLang="en-US" sz="2000" dirty="0" smtClean="0">
              <a:latin typeface="Arial" charset="0"/>
            </a:endParaRPr>
          </a:p>
          <a:p>
            <a:pPr eaLnBrk="1" hangingPunct="1">
              <a:buClr>
                <a:srgbClr val="FFFFFF"/>
              </a:buClr>
              <a:buFont typeface="Arial" charset="0"/>
              <a:buChar char="•"/>
              <a:defRPr/>
            </a:pPr>
            <a:endParaRPr lang="en-GB" altLang="en-US" sz="2000" dirty="0" smtClean="0">
              <a:latin typeface="Arial" charset="0"/>
            </a:endParaRPr>
          </a:p>
          <a:p>
            <a:pPr eaLnBrk="1" hangingPunct="1">
              <a:buClr>
                <a:srgbClr val="FFFFFF"/>
              </a:buClr>
              <a:buFont typeface="Arial" charset="0"/>
              <a:buChar char="•"/>
              <a:defRPr/>
            </a:pPr>
            <a:endParaRPr lang="en-US" altLang="en-US" sz="2000" dirty="0" smtClean="0"/>
          </a:p>
        </p:txBody>
      </p:sp>
      <p:pic>
        <p:nvPicPr>
          <p:cNvPr id="2" name="Spycrane2-1.m4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403648" y="2348880"/>
            <a:ext cx="6464001" cy="4086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3749798"/>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repeatCount="indefinite"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WP3 Methodological and IT development of Paleoanthropological tools </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4847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t>This focus of this </a:t>
            </a:r>
            <a:r>
              <a:rPr lang="en-GB" sz="2400" dirty="0" err="1" smtClean="0"/>
              <a:t>workpackage</a:t>
            </a:r>
            <a:r>
              <a:rPr lang="en-GB" sz="2400" dirty="0" smtClean="0"/>
              <a:t>  is the development and implementation of the necessary tools identified in WP2. </a:t>
            </a:r>
          </a:p>
          <a:p>
            <a:pPr lvl="1" eaLnBrk="1" hangingPunct="1">
              <a:buClr>
                <a:srgbClr val="FFFFFF"/>
              </a:buClr>
              <a:buFont typeface="Arial" panose="020B0604020202020204" pitchFamily="34" charset="0"/>
              <a:buChar char="•"/>
            </a:pPr>
            <a:r>
              <a:rPr lang="en-GB" sz="2000" dirty="0" smtClean="0"/>
              <a:t>Task 3.1: Creation of </a:t>
            </a:r>
            <a:r>
              <a:rPr lang="en-GB" sz="2000" dirty="0" err="1" smtClean="0"/>
              <a:t>pratical</a:t>
            </a:r>
            <a:r>
              <a:rPr lang="en-GB" sz="2000" dirty="0" smtClean="0"/>
              <a:t> field operation (VUB, 1-12mths)</a:t>
            </a:r>
          </a:p>
          <a:p>
            <a:pPr lvl="1" eaLnBrk="1" hangingPunct="1">
              <a:buClr>
                <a:srgbClr val="FFFFFF"/>
              </a:buClr>
              <a:buFont typeface="Arial" panose="020B0604020202020204" pitchFamily="34" charset="0"/>
              <a:buChar char="•"/>
            </a:pPr>
            <a:r>
              <a:rPr lang="en-GB" sz="2000" dirty="0" smtClean="0"/>
              <a:t>Task 3.2 Development and implementation of novel measurement tools in </a:t>
            </a:r>
            <a:r>
              <a:rPr lang="en-GB" sz="2000" dirty="0" err="1" smtClean="0"/>
              <a:t>lhpFusionBox</a:t>
            </a:r>
            <a:r>
              <a:rPr lang="en-GB" sz="2000" dirty="0" smtClean="0"/>
              <a:t> (VUB, 6-18mths)</a:t>
            </a:r>
          </a:p>
          <a:p>
            <a:pPr lvl="1" eaLnBrk="1" hangingPunct="1">
              <a:buClr>
                <a:srgbClr val="FFFFFF"/>
              </a:buClr>
              <a:buFont typeface="Arial" panose="020B0604020202020204" pitchFamily="34" charset="0"/>
              <a:buChar char="•"/>
            </a:pPr>
            <a:r>
              <a:rPr lang="en-GB" sz="2000" dirty="0" smtClean="0"/>
              <a:t>Task 3.3. Development of new import formats and visualisation of textured objects in </a:t>
            </a:r>
            <a:r>
              <a:rPr lang="en-GB" sz="2000" dirty="0" err="1" smtClean="0"/>
              <a:t>lhpFusionBox</a:t>
            </a:r>
            <a:r>
              <a:rPr lang="en-GB" sz="2000" dirty="0" smtClean="0"/>
              <a:t> (VUB, 6-18mths)</a:t>
            </a:r>
          </a:p>
          <a:p>
            <a:pPr lvl="1" eaLnBrk="1" hangingPunct="1">
              <a:buClr>
                <a:srgbClr val="FFFFFF"/>
              </a:buClr>
              <a:buFont typeface="Arial" panose="020B0604020202020204" pitchFamily="34" charset="0"/>
              <a:buChar char="•"/>
            </a:pPr>
            <a:r>
              <a:rPr lang="en-GB" sz="2000" dirty="0" smtClean="0"/>
              <a:t>Task 3.4 Development of wrapping method (VUB, 12-24mths)</a:t>
            </a:r>
          </a:p>
          <a:p>
            <a:pPr lvl="1" eaLnBrk="1" hangingPunct="1">
              <a:buClr>
                <a:srgbClr val="FFFFFF"/>
              </a:buClr>
              <a:buFont typeface="Arial" panose="020B0604020202020204" pitchFamily="34" charset="0"/>
              <a:buChar char="•"/>
            </a:pPr>
            <a:r>
              <a:rPr lang="en-GB" sz="2000" dirty="0" smtClean="0"/>
              <a:t>Task 3.5 User testing of new tools implemented in </a:t>
            </a:r>
            <a:r>
              <a:rPr lang="en-GB" sz="2000" dirty="0" err="1" smtClean="0"/>
              <a:t>lhpFusionBox</a:t>
            </a:r>
            <a:r>
              <a:rPr lang="en-GB" sz="2000" dirty="0" smtClean="0"/>
              <a:t> (RBINS, 12-24mths)</a:t>
            </a:r>
          </a:p>
          <a:p>
            <a:pPr lvl="1" eaLnBrk="1" hangingPunct="1">
              <a:buClr>
                <a:srgbClr val="FFFFFF"/>
              </a:buClr>
              <a:buFont typeface="Arial" panose="020B0604020202020204" pitchFamily="34" charset="0"/>
              <a:buChar char="•"/>
            </a:pPr>
            <a:r>
              <a:rPr lang="en-GB" sz="2000" dirty="0" smtClean="0"/>
              <a:t>Task 3.6 </a:t>
            </a:r>
            <a:r>
              <a:rPr lang="en-GB" sz="2000" dirty="0"/>
              <a:t>Documentation and training material for </a:t>
            </a:r>
            <a:r>
              <a:rPr lang="en-GB" sz="2000" dirty="0" err="1" smtClean="0"/>
              <a:t>lhpFusionBox</a:t>
            </a:r>
            <a:r>
              <a:rPr lang="en-GB" sz="2000" dirty="0" smtClean="0"/>
              <a:t> (RBINS, 18-24mths)</a:t>
            </a:r>
          </a:p>
          <a:p>
            <a:pPr lvl="1" eaLnBrk="1" hangingPunct="1">
              <a:buClr>
                <a:srgbClr val="FFFFFF"/>
              </a:buClr>
              <a:buFont typeface="Arial" panose="020B0604020202020204" pitchFamily="34" charset="0"/>
              <a:buChar char="•"/>
            </a:pPr>
            <a:endParaRPr lang="en-GB" sz="2000" dirty="0"/>
          </a:p>
        </p:txBody>
      </p:sp>
    </p:spTree>
    <p:extLst>
      <p:ext uri="{BB962C8B-B14F-4D97-AF65-F5344CB8AC3E}">
        <p14:creationId xmlns:p14="http://schemas.microsoft.com/office/powerpoint/2010/main" val="25445962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Lucida Sans Unicode"/>
        <a:cs typeface="Lucida Sans Unicode"/>
      </a:majorFont>
      <a:minorFont>
        <a:latin typeface="Calibri"/>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 VUB THEME">
  <a:themeElements>
    <a:clrScheme name="VUB 2017">
      <a:dk1>
        <a:srgbClr val="000000"/>
      </a:dk1>
      <a:lt1>
        <a:srgbClr val="FFFFFF"/>
      </a:lt1>
      <a:dk2>
        <a:srgbClr val="44546A"/>
      </a:dk2>
      <a:lt2>
        <a:srgbClr val="E7E6E6"/>
      </a:lt2>
      <a:accent1>
        <a:srgbClr val="00339F"/>
      </a:accent1>
      <a:accent2>
        <a:srgbClr val="FF6600"/>
      </a:accent2>
      <a:accent3>
        <a:srgbClr val="E7E6E5"/>
      </a:accent3>
      <a:accent4>
        <a:srgbClr val="4B4B4B"/>
      </a:accent4>
      <a:accent5>
        <a:srgbClr val="577EC1"/>
      </a:accent5>
      <a:accent6>
        <a:srgbClr val="FFAA8B"/>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44450">
          <a:solidFill>
            <a:srgbClr val="0033A0"/>
          </a:solidFill>
        </a:ln>
      </a:spPr>
      <a:bodyPr rtlCol="0" anchor="ctr"/>
      <a:lstStyle>
        <a:defPPr algn="ctr">
          <a:defRPr sz="1600" dirty="0" err="1" smtClean="0">
            <a:solidFill>
              <a:srgbClr val="0033A0"/>
            </a:solidFill>
            <a:latin typeface="Verdana" charset="0"/>
            <a:ea typeface="Verdana" charset="0"/>
            <a:cs typeface="Verdana"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lumMod val="50000"/>
              <a:lumOff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mtClean="0">
            <a:solidFill>
              <a:srgbClr val="0033A0"/>
            </a:solidFill>
            <a:latin typeface="Verdana" charset="0"/>
            <a:ea typeface="Verdana" charset="0"/>
            <a:cs typeface="Verdana" charset="0"/>
          </a:defRPr>
        </a:defPPr>
      </a:lstStyle>
    </a:txDef>
  </a:objectDefaults>
  <a:extraClrSchemeLst/>
  <a:extLst>
    <a:ext uri="{05A4C25C-085E-4340-85A3-A5531E510DB2}">
      <thm15:themeFamily xmlns:thm15="http://schemas.microsoft.com/office/thememl/2012/main" name="VUB-tmp2017" id="{10DC50E6-1B59-A244-B26B-E5A459B5CBCA}" vid="{6CBD3AA6-F9C4-3943-A482-D8B422AB87A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17801</TotalTime>
  <Words>3819</Words>
  <Application>Microsoft Office PowerPoint</Application>
  <PresentationFormat>On-screen Show (4:3)</PresentationFormat>
  <Paragraphs>244</Paragraphs>
  <Slides>19</Slides>
  <Notes>18</Notes>
  <HiddenSlides>0</HiddenSlides>
  <MMClips>4</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Lucida Sans Unicode</vt:lpstr>
      <vt:lpstr>LucidaGrande</vt:lpstr>
      <vt:lpstr>Times New Roman</vt:lpstr>
      <vt:lpstr>Verdana</vt:lpstr>
      <vt:lpstr>2_Office Theme</vt:lpstr>
      <vt:lpstr>1 VUB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file format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Dissemination – Spy  reconstructed skeleton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Neanderthal Locomotion</dc:title>
  <dc:creator>Tara</dc:creator>
  <cp:lastModifiedBy>Tara Chapman</cp:lastModifiedBy>
  <cp:revision>680</cp:revision>
  <cp:lastPrinted>2015-08-24T09:01:53Z</cp:lastPrinted>
  <dcterms:created xsi:type="dcterms:W3CDTF">2009-03-02T16:02:30Z</dcterms:created>
  <dcterms:modified xsi:type="dcterms:W3CDTF">2018-04-19T13:54:01Z</dcterms:modified>
</cp:coreProperties>
</file>